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95" r:id="rId3"/>
    <p:sldId id="301" r:id="rId4"/>
    <p:sldId id="312" r:id="rId5"/>
    <p:sldId id="313" r:id="rId6"/>
    <p:sldId id="26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3" r:id="rId16"/>
    <p:sldId id="274" r:id="rId17"/>
    <p:sldId id="275" r:id="rId18"/>
    <p:sldId id="271" r:id="rId19"/>
    <p:sldId id="276" r:id="rId20"/>
    <p:sldId id="277" r:id="rId21"/>
    <p:sldId id="279" r:id="rId22"/>
    <p:sldId id="278" r:id="rId23"/>
    <p:sldId id="257" r:id="rId24"/>
    <p:sldId id="258" r:id="rId25"/>
    <p:sldId id="259" r:id="rId26"/>
    <p:sldId id="260" r:id="rId27"/>
    <p:sldId id="261" r:id="rId28"/>
    <p:sldId id="281" r:id="rId29"/>
    <p:sldId id="284" r:id="rId30"/>
    <p:sldId id="287" r:id="rId31"/>
    <p:sldId id="391" r:id="rId32"/>
    <p:sldId id="392" r:id="rId33"/>
    <p:sldId id="393" r:id="rId34"/>
    <p:sldId id="302" r:id="rId35"/>
    <p:sldId id="306" r:id="rId36"/>
    <p:sldId id="289" r:id="rId37"/>
    <p:sldId id="305" r:id="rId38"/>
    <p:sldId id="309" r:id="rId39"/>
    <p:sldId id="310" r:id="rId40"/>
    <p:sldId id="394" r:id="rId41"/>
    <p:sldId id="283" r:id="rId42"/>
    <p:sldId id="285" r:id="rId43"/>
    <p:sldId id="286" r:id="rId44"/>
    <p:sldId id="311" r:id="rId45"/>
    <p:sldId id="282" r:id="rId46"/>
    <p:sldId id="314" r:id="rId47"/>
    <p:sldId id="280" r:id="rId48"/>
    <p:sldId id="303" r:id="rId49"/>
    <p:sldId id="298" r:id="rId50"/>
    <p:sldId id="299" r:id="rId51"/>
    <p:sldId id="296" r:id="rId52"/>
    <p:sldId id="297" r:id="rId53"/>
    <p:sldId id="292" r:id="rId54"/>
    <p:sldId id="295" r:id="rId55"/>
    <p:sldId id="294" r:id="rId56"/>
    <p:sldId id="290" r:id="rId57"/>
    <p:sldId id="291" r:id="rId58"/>
    <p:sldId id="347" r:id="rId59"/>
    <p:sldId id="349" r:id="rId60"/>
    <p:sldId id="335" r:id="rId61"/>
    <p:sldId id="390" r:id="rId62"/>
    <p:sldId id="350" r:id="rId63"/>
    <p:sldId id="35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4D35F2-FC77-4019-97A0-524463458EF5}" v="1" dt="2021-03-02T18:30:45.0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20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os Pechlivanidis" userId="074ba168648170c0" providerId="LiveId" clId="{9F4D35F2-FC77-4019-97A0-524463458EF5}"/>
    <pc:docChg chg="custSel modSld sldOrd modMainMaster">
      <pc:chgData name="Georgios Pechlivanidis" userId="074ba168648170c0" providerId="LiveId" clId="{9F4D35F2-FC77-4019-97A0-524463458EF5}" dt="2021-03-02T18:31:00.063" v="91" actId="478"/>
      <pc:docMkLst>
        <pc:docMk/>
      </pc:docMkLst>
      <pc:sldChg chg="addSp delSp modSp mod ord">
        <pc:chgData name="Georgios Pechlivanidis" userId="074ba168648170c0" providerId="LiveId" clId="{9F4D35F2-FC77-4019-97A0-524463458EF5}" dt="2021-03-02T18:31:00.063" v="91" actId="478"/>
        <pc:sldMkLst>
          <pc:docMk/>
          <pc:sldMk cId="3719473710" sldId="256"/>
        </pc:sldMkLst>
        <pc:spChg chg="mod">
          <ac:chgData name="Georgios Pechlivanidis" userId="074ba168648170c0" providerId="LiveId" clId="{9F4D35F2-FC77-4019-97A0-524463458EF5}" dt="2021-03-02T18:27:59.386" v="4" actId="20577"/>
          <ac:spMkLst>
            <pc:docMk/>
            <pc:sldMk cId="3719473710" sldId="256"/>
            <ac:spMk id="2" creationId="{3E407C16-8559-427D-B0F5-80C577E07ABC}"/>
          </ac:spMkLst>
        </pc:spChg>
        <pc:spChg chg="del mod">
          <ac:chgData name="Georgios Pechlivanidis" userId="074ba168648170c0" providerId="LiveId" clId="{9F4D35F2-FC77-4019-97A0-524463458EF5}" dt="2021-03-02T18:31:00.063" v="91" actId="478"/>
          <ac:spMkLst>
            <pc:docMk/>
            <pc:sldMk cId="3719473710" sldId="256"/>
            <ac:spMk id="3" creationId="{FF353F1F-EF5B-49B4-B385-92C16A401DE2}"/>
          </ac:spMkLst>
        </pc:spChg>
        <pc:spChg chg="add mod">
          <ac:chgData name="Georgios Pechlivanidis" userId="074ba168648170c0" providerId="LiveId" clId="{9F4D35F2-FC77-4019-97A0-524463458EF5}" dt="2021-03-02T18:31:00.063" v="91" actId="478"/>
          <ac:spMkLst>
            <pc:docMk/>
            <pc:sldMk cId="3719473710" sldId="256"/>
            <ac:spMk id="6" creationId="{CE24D69D-0D5D-42F7-98EE-FACAE472D007}"/>
          </ac:spMkLst>
        </pc:spChg>
      </pc:sldChg>
      <pc:sldMasterChg chg="modSp mod modSldLayout">
        <pc:chgData name="Georgios Pechlivanidis" userId="074ba168648170c0" providerId="LiveId" clId="{9F4D35F2-FC77-4019-97A0-524463458EF5}" dt="2021-03-02T18:30:16.728" v="90" actId="20577"/>
        <pc:sldMasterMkLst>
          <pc:docMk/>
          <pc:sldMasterMk cId="565980218" sldId="2147483648"/>
        </pc:sldMasterMkLst>
        <pc:spChg chg="mod">
          <ac:chgData name="Georgios Pechlivanidis" userId="074ba168648170c0" providerId="LiveId" clId="{9F4D35F2-FC77-4019-97A0-524463458EF5}" dt="2021-03-02T18:29:35.414" v="86" actId="20577"/>
          <ac:spMkLst>
            <pc:docMk/>
            <pc:sldMasterMk cId="565980218" sldId="2147483648"/>
            <ac:spMk id="5" creationId="{380BFAA9-BDAB-4A7C-9565-42E7E0B9A124}"/>
          </ac:spMkLst>
        </pc:spChg>
        <pc:sldLayoutChg chg="modSp mod">
          <pc:chgData name="Georgios Pechlivanidis" userId="074ba168648170c0" providerId="LiveId" clId="{9F4D35F2-FC77-4019-97A0-524463458EF5}" dt="2021-03-02T18:30:16.728" v="90" actId="20577"/>
          <pc:sldLayoutMkLst>
            <pc:docMk/>
            <pc:sldMasterMk cId="565980218" sldId="2147483648"/>
            <pc:sldLayoutMk cId="1908062591" sldId="2147483649"/>
          </pc:sldLayoutMkLst>
          <pc:spChg chg="mod">
            <ac:chgData name="Georgios Pechlivanidis" userId="074ba168648170c0" providerId="LiveId" clId="{9F4D35F2-FC77-4019-97A0-524463458EF5}" dt="2021-03-02T18:30:16.728" v="90" actId="20577"/>
            <ac:spMkLst>
              <pc:docMk/>
              <pc:sldMasterMk cId="565980218" sldId="2147483648"/>
              <pc:sldLayoutMk cId="1908062591" sldId="2147483649"/>
              <ac:spMk id="5" creationId="{5E4ABCAF-F5E6-444B-905E-74D38BC0D1CB}"/>
            </ac:spMkLst>
          </pc:spChg>
        </pc:sldLayoutChg>
      </pc:sldMasterChg>
    </pc:docChg>
  </pc:docChgLst>
  <pc:docChgLst>
    <pc:chgData name="Georgios Pechlivanidis" userId="074ba168648170c0" providerId="LiveId" clId="{590EA166-BAC7-49FA-A499-C75DB4A00049}"/>
    <pc:docChg chg="modMainMaster">
      <pc:chgData name="Georgios Pechlivanidis" userId="074ba168648170c0" providerId="LiveId" clId="{590EA166-BAC7-49FA-A499-C75DB4A00049}" dt="2021-02-11T16:05:06.315" v="21" actId="1076"/>
      <pc:docMkLst>
        <pc:docMk/>
      </pc:docMkLst>
      <pc:sldMasterChg chg="addSp modSp mod">
        <pc:chgData name="Georgios Pechlivanidis" userId="074ba168648170c0" providerId="LiveId" clId="{590EA166-BAC7-49FA-A499-C75DB4A00049}" dt="2021-02-11T16:05:06.315" v="21" actId="1076"/>
        <pc:sldMasterMkLst>
          <pc:docMk/>
          <pc:sldMasterMk cId="565980218" sldId="2147483648"/>
        </pc:sldMasterMkLst>
        <pc:spChg chg="add mod">
          <ac:chgData name="Georgios Pechlivanidis" userId="074ba168648170c0" providerId="LiveId" clId="{590EA166-BAC7-49FA-A499-C75DB4A00049}" dt="2021-02-11T16:05:06.315" v="21" actId="1076"/>
          <ac:spMkLst>
            <pc:docMk/>
            <pc:sldMasterMk cId="565980218" sldId="2147483648"/>
            <ac:spMk id="7" creationId="{A99457D9-B1BC-4343-A4EF-073786ACECCE}"/>
          </ac:spMkLst>
        </pc:spChg>
      </pc:sldMasterChg>
    </pc:docChg>
  </pc:docChgLst>
  <pc:docChgLst>
    <pc:chgData name="Georgios Pechlivanidis" userId="074ba168648170c0" providerId="LiveId" clId="{7D57E5AC-DEF6-482B-BC2E-828134E85507}"/>
    <pc:docChg chg="modSld sldOrd">
      <pc:chgData name="Georgios Pechlivanidis" userId="074ba168648170c0" providerId="LiveId" clId="{7D57E5AC-DEF6-482B-BC2E-828134E85507}" dt="2021-02-11T16:02:44.688" v="3"/>
      <pc:docMkLst>
        <pc:docMk/>
      </pc:docMkLst>
      <pc:sldChg chg="ord">
        <pc:chgData name="Georgios Pechlivanidis" userId="074ba168648170c0" providerId="LiveId" clId="{7D57E5AC-DEF6-482B-BC2E-828134E85507}" dt="2021-02-11T16:02:44.688" v="3"/>
        <pc:sldMkLst>
          <pc:docMk/>
          <pc:sldMk cId="1407072312" sldId="281"/>
        </pc:sldMkLst>
      </pc:sldChg>
    </pc:docChg>
  </pc:docChgLst>
  <pc:docChgLst>
    <pc:chgData name="Georgios Pechlivanidis" userId="074ba168648170c0" providerId="LiveId" clId="{0AC4404F-0B62-434F-94E6-9BD83208209A}"/>
    <pc:docChg chg="undo custSel mod addSld delSld modSld sldOrd">
      <pc:chgData name="Georgios Pechlivanidis" userId="074ba168648170c0" providerId="LiveId" clId="{0AC4404F-0B62-434F-94E6-9BD83208209A}" dt="2021-01-21T10:46:44.773" v="4446" actId="14100"/>
      <pc:docMkLst>
        <pc:docMk/>
      </pc:docMkLst>
      <pc:sldChg chg="addSp modSp mod modTransition setBg">
        <pc:chgData name="Georgios Pechlivanidis" userId="074ba168648170c0" providerId="LiveId" clId="{0AC4404F-0B62-434F-94E6-9BD83208209A}" dt="2021-01-20T12:21:34.334" v="4432"/>
        <pc:sldMkLst>
          <pc:docMk/>
          <pc:sldMk cId="3719473710" sldId="256"/>
        </pc:sldMkLst>
        <pc:spChg chg="mod">
          <ac:chgData name="Georgios Pechlivanidis" userId="074ba168648170c0" providerId="LiveId" clId="{0AC4404F-0B62-434F-94E6-9BD83208209A}" dt="2020-12-08T18:27:54.541" v="2320" actId="26606"/>
          <ac:spMkLst>
            <pc:docMk/>
            <pc:sldMk cId="3719473710" sldId="256"/>
            <ac:spMk id="2" creationId="{3E407C16-8559-427D-B0F5-80C577E07ABC}"/>
          </ac:spMkLst>
        </pc:spChg>
        <pc:spChg chg="mod">
          <ac:chgData name="Georgios Pechlivanidis" userId="074ba168648170c0" providerId="LiveId" clId="{0AC4404F-0B62-434F-94E6-9BD83208209A}" dt="2020-12-08T18:27:54.541" v="2320" actId="26606"/>
          <ac:spMkLst>
            <pc:docMk/>
            <pc:sldMk cId="3719473710" sldId="256"/>
            <ac:spMk id="3" creationId="{FF353F1F-EF5B-49B4-B385-92C16A401DE2}"/>
          </ac:spMkLst>
        </pc:spChg>
        <pc:spChg chg="add">
          <ac:chgData name="Georgios Pechlivanidis" userId="074ba168648170c0" providerId="LiveId" clId="{0AC4404F-0B62-434F-94E6-9BD83208209A}" dt="2020-12-08T18:27:54.541" v="2320" actId="26606"/>
          <ac:spMkLst>
            <pc:docMk/>
            <pc:sldMk cId="3719473710" sldId="256"/>
            <ac:spMk id="8" creationId="{A7895A40-19A4-42D6-9D30-DBC1E8002635}"/>
          </ac:spMkLst>
        </pc:spChg>
        <pc:spChg chg="add">
          <ac:chgData name="Georgios Pechlivanidis" userId="074ba168648170c0" providerId="LiveId" clId="{0AC4404F-0B62-434F-94E6-9BD83208209A}" dt="2020-12-08T18:27:54.541" v="2320" actId="26606"/>
          <ac:spMkLst>
            <pc:docMk/>
            <pc:sldMk cId="3719473710" sldId="256"/>
            <ac:spMk id="10" creationId="{02F429C4-ABC9-46FC-818A-B5429CDE4A96}"/>
          </ac:spMkLst>
        </pc:spChg>
        <pc:spChg chg="add">
          <ac:chgData name="Georgios Pechlivanidis" userId="074ba168648170c0" providerId="LiveId" clId="{0AC4404F-0B62-434F-94E6-9BD83208209A}" dt="2020-12-08T18:27:54.541" v="2320" actId="26606"/>
          <ac:spMkLst>
            <pc:docMk/>
            <pc:sldMk cId="3719473710" sldId="256"/>
            <ac:spMk id="12" creationId="{2CEF98E4-3709-4952-8F42-2305CCE34FA3}"/>
          </ac:spMkLst>
        </pc:spChg>
        <pc:spChg chg="add">
          <ac:chgData name="Georgios Pechlivanidis" userId="074ba168648170c0" providerId="LiveId" clId="{0AC4404F-0B62-434F-94E6-9BD83208209A}" dt="2020-12-08T18:27:54.541" v="2320" actId="26606"/>
          <ac:spMkLst>
            <pc:docMk/>
            <pc:sldMk cId="3719473710" sldId="256"/>
            <ac:spMk id="14" creationId="{F10BCCF5-D685-47FF-B675-647EAEB72C8E}"/>
          </ac:spMkLst>
        </pc:spChg>
        <pc:spChg chg="add">
          <ac:chgData name="Georgios Pechlivanidis" userId="074ba168648170c0" providerId="LiveId" clId="{0AC4404F-0B62-434F-94E6-9BD83208209A}" dt="2020-12-08T18:27:54.541" v="2320" actId="26606"/>
          <ac:spMkLst>
            <pc:docMk/>
            <pc:sldMk cId="3719473710" sldId="256"/>
            <ac:spMk id="16" creationId="{B0EE8A42-107A-4D4C-8D56-BBAE95C7FC0D}"/>
          </ac:spMkLst>
        </pc:spChg>
      </pc:sldChg>
      <pc:sldChg chg="modSp mod ord modTransition">
        <pc:chgData name="Georgios Pechlivanidis" userId="074ba168648170c0" providerId="LiveId" clId="{0AC4404F-0B62-434F-94E6-9BD83208209A}" dt="2021-01-20T12:21:34.334" v="4432"/>
        <pc:sldMkLst>
          <pc:docMk/>
          <pc:sldMk cId="4237091776" sldId="257"/>
        </pc:sldMkLst>
        <pc:spChg chg="mod">
          <ac:chgData name="Georgios Pechlivanidis" userId="074ba168648170c0" providerId="LiveId" clId="{0AC4404F-0B62-434F-94E6-9BD83208209A}" dt="2020-11-28T18:21:58.654" v="19" actId="20577"/>
          <ac:spMkLst>
            <pc:docMk/>
            <pc:sldMk cId="4237091776" sldId="257"/>
            <ac:spMk id="3" creationId="{843D74D3-877A-4BE3-8334-A6D423CCE150}"/>
          </ac:spMkLst>
        </pc:spChg>
      </pc:sldChg>
      <pc:sldChg chg="modTransition">
        <pc:chgData name="Georgios Pechlivanidis" userId="074ba168648170c0" providerId="LiveId" clId="{0AC4404F-0B62-434F-94E6-9BD83208209A}" dt="2021-01-20T12:21:34.334" v="4432"/>
        <pc:sldMkLst>
          <pc:docMk/>
          <pc:sldMk cId="1217609620" sldId="258"/>
        </pc:sldMkLst>
      </pc:sldChg>
      <pc:sldChg chg="modSp mod modTransition">
        <pc:chgData name="Georgios Pechlivanidis" userId="074ba168648170c0" providerId="LiveId" clId="{0AC4404F-0B62-434F-94E6-9BD83208209A}" dt="2021-01-20T12:21:34.334" v="4432"/>
        <pc:sldMkLst>
          <pc:docMk/>
          <pc:sldMk cId="262505139" sldId="259"/>
        </pc:sldMkLst>
        <pc:spChg chg="mod">
          <ac:chgData name="Georgios Pechlivanidis" userId="074ba168648170c0" providerId="LiveId" clId="{0AC4404F-0B62-434F-94E6-9BD83208209A}" dt="2020-12-07T10:35:09.881" v="2100" actId="20577"/>
          <ac:spMkLst>
            <pc:docMk/>
            <pc:sldMk cId="262505139" sldId="259"/>
            <ac:spMk id="3" creationId="{3E0ADD7B-572A-41E7-8FAE-942CD343E716}"/>
          </ac:spMkLst>
        </pc:spChg>
      </pc:sldChg>
      <pc:sldChg chg="modTransition">
        <pc:chgData name="Georgios Pechlivanidis" userId="074ba168648170c0" providerId="LiveId" clId="{0AC4404F-0B62-434F-94E6-9BD83208209A}" dt="2021-01-20T12:21:34.334" v="4432"/>
        <pc:sldMkLst>
          <pc:docMk/>
          <pc:sldMk cId="1860986422" sldId="260"/>
        </pc:sldMkLst>
      </pc:sldChg>
      <pc:sldChg chg="modTransition">
        <pc:chgData name="Georgios Pechlivanidis" userId="074ba168648170c0" providerId="LiveId" clId="{0AC4404F-0B62-434F-94E6-9BD83208209A}" dt="2021-01-20T12:21:34.334" v="4432"/>
        <pc:sldMkLst>
          <pc:docMk/>
          <pc:sldMk cId="831203828" sldId="261"/>
        </pc:sldMkLst>
      </pc:sldChg>
      <pc:sldChg chg="add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1118777272" sldId="262"/>
        </pc:sldMkLst>
        <pc:picChg chg="add mod">
          <ac:chgData name="Georgios Pechlivanidis" userId="074ba168648170c0" providerId="LiveId" clId="{0AC4404F-0B62-434F-94E6-9BD83208209A}" dt="2020-11-29T17:40:38.284" v="24" actId="1076"/>
          <ac:picMkLst>
            <pc:docMk/>
            <pc:sldMk cId="1118777272" sldId="262"/>
            <ac:picMk id="4" creationId="{07F65B13-5539-41F6-B9B4-ECDF2AF82346}"/>
          </ac:picMkLst>
        </pc:picChg>
        <pc:picChg chg="add mod">
          <ac:chgData name="Georgios Pechlivanidis" userId="074ba168648170c0" providerId="LiveId" clId="{0AC4404F-0B62-434F-94E6-9BD83208209A}" dt="2020-11-29T17:41:24.763" v="32" actId="14100"/>
          <ac:picMkLst>
            <pc:docMk/>
            <pc:sldMk cId="1118777272" sldId="262"/>
            <ac:picMk id="5" creationId="{78517EC4-CCB7-440A-8920-B7BABF2B715A}"/>
          </ac:picMkLst>
        </pc:pic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2342445062" sldId="263"/>
        </pc:sldMkLst>
        <pc:spChg chg="del">
          <ac:chgData name="Georgios Pechlivanidis" userId="074ba168648170c0" providerId="LiveId" clId="{0AC4404F-0B62-434F-94E6-9BD83208209A}" dt="2020-11-29T17:45:09.261" v="48" actId="26606"/>
          <ac:spMkLst>
            <pc:docMk/>
            <pc:sldMk cId="2342445062" sldId="263"/>
            <ac:spMk id="2" creationId="{41F0392B-DEC7-418A-8C3F-7B7B034714F0}"/>
          </ac:spMkLst>
        </pc:spChg>
        <pc:spChg chg="del">
          <ac:chgData name="Georgios Pechlivanidis" userId="074ba168648170c0" providerId="LiveId" clId="{0AC4404F-0B62-434F-94E6-9BD83208209A}" dt="2020-11-29T17:45:09.261" v="48" actId="26606"/>
          <ac:spMkLst>
            <pc:docMk/>
            <pc:sldMk cId="2342445062" sldId="263"/>
            <ac:spMk id="3" creationId="{BD5C668C-3676-4A5D-BA79-3D575EE6FB66}"/>
          </ac:spMkLst>
        </pc:spChg>
        <pc:spChg chg="add">
          <ac:chgData name="Georgios Pechlivanidis" userId="074ba168648170c0" providerId="LiveId" clId="{0AC4404F-0B62-434F-94E6-9BD83208209A}" dt="2020-11-29T17:45:09.261" v="48" actId="26606"/>
          <ac:spMkLst>
            <pc:docMk/>
            <pc:sldMk cId="2342445062" sldId="263"/>
            <ac:spMk id="9" creationId="{F3060C83-F051-4F0E-ABAD-AA0DFC48B218}"/>
          </ac:spMkLst>
        </pc:spChg>
        <pc:spChg chg="add">
          <ac:chgData name="Georgios Pechlivanidis" userId="074ba168648170c0" providerId="LiveId" clId="{0AC4404F-0B62-434F-94E6-9BD83208209A}" dt="2020-11-29T17:45:09.261" v="48" actId="26606"/>
          <ac:spMkLst>
            <pc:docMk/>
            <pc:sldMk cId="2342445062" sldId="263"/>
            <ac:spMk id="11" creationId="{83C98ABE-055B-441F-B07E-44F97F083C39}"/>
          </ac:spMkLst>
        </pc:spChg>
        <pc:spChg chg="add">
          <ac:chgData name="Georgios Pechlivanidis" userId="074ba168648170c0" providerId="LiveId" clId="{0AC4404F-0B62-434F-94E6-9BD83208209A}" dt="2020-11-29T17:45:09.261" v="48" actId="26606"/>
          <ac:spMkLst>
            <pc:docMk/>
            <pc:sldMk cId="2342445062" sldId="263"/>
            <ac:spMk id="13" creationId="{29FDB030-9B49-4CED-8CCD-4D99382388AC}"/>
          </ac:spMkLst>
        </pc:spChg>
        <pc:spChg chg="add">
          <ac:chgData name="Georgios Pechlivanidis" userId="074ba168648170c0" providerId="LiveId" clId="{0AC4404F-0B62-434F-94E6-9BD83208209A}" dt="2020-11-29T17:45:09.261" v="48" actId="26606"/>
          <ac:spMkLst>
            <pc:docMk/>
            <pc:sldMk cId="2342445062" sldId="263"/>
            <ac:spMk id="15" creationId="{3783CA14-24A1-485C-8B30-D6A5D87987AD}"/>
          </ac:spMkLst>
        </pc:spChg>
        <pc:spChg chg="add">
          <ac:chgData name="Georgios Pechlivanidis" userId="074ba168648170c0" providerId="LiveId" clId="{0AC4404F-0B62-434F-94E6-9BD83208209A}" dt="2020-11-29T17:45:09.261" v="48" actId="26606"/>
          <ac:spMkLst>
            <pc:docMk/>
            <pc:sldMk cId="2342445062" sldId="263"/>
            <ac:spMk id="17" creationId="{9A97C86A-04D6-40F7-AE84-31AB43E6A846}"/>
          </ac:spMkLst>
        </pc:spChg>
        <pc:spChg chg="add">
          <ac:chgData name="Georgios Pechlivanidis" userId="074ba168648170c0" providerId="LiveId" clId="{0AC4404F-0B62-434F-94E6-9BD83208209A}" dt="2020-11-29T17:45:09.261" v="48" actId="26606"/>
          <ac:spMkLst>
            <pc:docMk/>
            <pc:sldMk cId="2342445062" sldId="263"/>
            <ac:spMk id="19" creationId="{FF9F2414-84E8-453E-B1F3-389FDE8192D9}"/>
          </ac:spMkLst>
        </pc:spChg>
        <pc:spChg chg="add">
          <ac:chgData name="Georgios Pechlivanidis" userId="074ba168648170c0" providerId="LiveId" clId="{0AC4404F-0B62-434F-94E6-9BD83208209A}" dt="2020-11-29T17:45:09.261" v="48" actId="26606"/>
          <ac:spMkLst>
            <pc:docMk/>
            <pc:sldMk cId="2342445062" sldId="263"/>
            <ac:spMk id="21" creationId="{3ECA69A1-7536-43AC-85EF-C7106179F5ED}"/>
          </ac:spMkLst>
        </pc:spChg>
        <pc:picChg chg="add mod">
          <ac:chgData name="Georgios Pechlivanidis" userId="074ba168648170c0" providerId="LiveId" clId="{0AC4404F-0B62-434F-94E6-9BD83208209A}" dt="2020-11-29T17:45:17.680" v="50" actId="14100"/>
          <ac:picMkLst>
            <pc:docMk/>
            <pc:sldMk cId="2342445062" sldId="263"/>
            <ac:picMk id="4" creationId="{5A24F2E5-9F29-4826-9C93-A5488BC22796}"/>
          </ac:picMkLst>
        </pc:picChg>
      </pc:sldChg>
      <pc:sldChg chg="add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3885228671" sldId="264"/>
        </pc:sldMkLst>
        <pc:spChg chg="add">
          <ac:chgData name="Georgios Pechlivanidis" userId="074ba168648170c0" providerId="LiveId" clId="{0AC4404F-0B62-434F-94E6-9BD83208209A}" dt="2020-11-29T17:44:26.031" v="44" actId="26606"/>
          <ac:spMkLst>
            <pc:docMk/>
            <pc:sldMk cId="3885228671" sldId="264"/>
            <ac:spMk id="7" creationId="{F3060C83-F051-4F0E-ABAD-AA0DFC48B218}"/>
          </ac:spMkLst>
        </pc:spChg>
        <pc:spChg chg="add">
          <ac:chgData name="Georgios Pechlivanidis" userId="074ba168648170c0" providerId="LiveId" clId="{0AC4404F-0B62-434F-94E6-9BD83208209A}" dt="2020-11-29T17:44:26.031" v="44" actId="26606"/>
          <ac:spMkLst>
            <pc:docMk/>
            <pc:sldMk cId="3885228671" sldId="264"/>
            <ac:spMk id="9" creationId="{83C98ABE-055B-441F-B07E-44F97F083C39}"/>
          </ac:spMkLst>
        </pc:spChg>
        <pc:spChg chg="add">
          <ac:chgData name="Georgios Pechlivanidis" userId="074ba168648170c0" providerId="LiveId" clId="{0AC4404F-0B62-434F-94E6-9BD83208209A}" dt="2020-11-29T17:44:26.031" v="44" actId="26606"/>
          <ac:spMkLst>
            <pc:docMk/>
            <pc:sldMk cId="3885228671" sldId="264"/>
            <ac:spMk id="11" creationId="{29FDB030-9B49-4CED-8CCD-4D99382388AC}"/>
          </ac:spMkLst>
        </pc:spChg>
        <pc:spChg chg="add">
          <ac:chgData name="Georgios Pechlivanidis" userId="074ba168648170c0" providerId="LiveId" clId="{0AC4404F-0B62-434F-94E6-9BD83208209A}" dt="2020-11-29T17:44:26.031" v="44" actId="26606"/>
          <ac:spMkLst>
            <pc:docMk/>
            <pc:sldMk cId="3885228671" sldId="264"/>
            <ac:spMk id="13" creationId="{3783CA14-24A1-485C-8B30-D6A5D87987AD}"/>
          </ac:spMkLst>
        </pc:spChg>
        <pc:spChg chg="add">
          <ac:chgData name="Georgios Pechlivanidis" userId="074ba168648170c0" providerId="LiveId" clId="{0AC4404F-0B62-434F-94E6-9BD83208209A}" dt="2020-11-29T17:44:26.031" v="44" actId="26606"/>
          <ac:spMkLst>
            <pc:docMk/>
            <pc:sldMk cId="3885228671" sldId="264"/>
            <ac:spMk id="15" creationId="{9A97C86A-04D6-40F7-AE84-31AB43E6A846}"/>
          </ac:spMkLst>
        </pc:spChg>
        <pc:spChg chg="add">
          <ac:chgData name="Georgios Pechlivanidis" userId="074ba168648170c0" providerId="LiveId" clId="{0AC4404F-0B62-434F-94E6-9BD83208209A}" dt="2020-11-29T17:44:26.031" v="44" actId="26606"/>
          <ac:spMkLst>
            <pc:docMk/>
            <pc:sldMk cId="3885228671" sldId="264"/>
            <ac:spMk id="17" creationId="{FF9F2414-84E8-453E-B1F3-389FDE8192D9}"/>
          </ac:spMkLst>
        </pc:spChg>
        <pc:spChg chg="add">
          <ac:chgData name="Georgios Pechlivanidis" userId="074ba168648170c0" providerId="LiveId" clId="{0AC4404F-0B62-434F-94E6-9BD83208209A}" dt="2020-11-29T17:44:26.031" v="44" actId="26606"/>
          <ac:spMkLst>
            <pc:docMk/>
            <pc:sldMk cId="3885228671" sldId="264"/>
            <ac:spMk id="19" creationId="{3ECA69A1-7536-43AC-85EF-C7106179F5ED}"/>
          </ac:spMkLst>
        </pc:spChg>
        <pc:picChg chg="add mod">
          <ac:chgData name="Georgios Pechlivanidis" userId="074ba168648170c0" providerId="LiveId" clId="{0AC4404F-0B62-434F-94E6-9BD83208209A}" dt="2020-11-29T17:44:45.784" v="47" actId="1076"/>
          <ac:picMkLst>
            <pc:docMk/>
            <pc:sldMk cId="3885228671" sldId="264"/>
            <ac:picMk id="2" creationId="{711088FF-857A-4779-85E5-5CF36BFCFE2E}"/>
          </ac:picMkLst>
        </pc:picChg>
      </pc:sldChg>
      <pc:sldChg chg="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842231817" sldId="265"/>
        </pc:sldMkLst>
        <pc:spChg chg="mod">
          <ac:chgData name="Georgios Pechlivanidis" userId="074ba168648170c0" providerId="LiveId" clId="{0AC4404F-0B62-434F-94E6-9BD83208209A}" dt="2020-11-30T10:54:39.630" v="1291" actId="20577"/>
          <ac:spMkLst>
            <pc:docMk/>
            <pc:sldMk cId="842231817" sldId="265"/>
            <ac:spMk id="3" creationId="{BFBC5746-32C7-4B37-8B8A-5E7AABA138BF}"/>
          </ac:spMkLst>
        </pc:sp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656167347" sldId="266"/>
        </pc:sldMkLst>
        <pc:spChg chg="del">
          <ac:chgData name="Georgios Pechlivanidis" userId="074ba168648170c0" providerId="LiveId" clId="{0AC4404F-0B62-434F-94E6-9BD83208209A}" dt="2020-11-29T17:54:33.379" v="323" actId="26606"/>
          <ac:spMkLst>
            <pc:docMk/>
            <pc:sldMk cId="656167347" sldId="266"/>
            <ac:spMk id="2" creationId="{A426784C-0046-4958-B297-AB680C832FE5}"/>
          </ac:spMkLst>
        </pc:spChg>
        <pc:spChg chg="del">
          <ac:chgData name="Georgios Pechlivanidis" userId="074ba168648170c0" providerId="LiveId" clId="{0AC4404F-0B62-434F-94E6-9BD83208209A}" dt="2020-11-29T17:54:33.379" v="323" actId="26606"/>
          <ac:spMkLst>
            <pc:docMk/>
            <pc:sldMk cId="656167347" sldId="266"/>
            <ac:spMk id="3" creationId="{83F5ABE0-A3FF-4E6D-B8A4-E3A52D9B3B8A}"/>
          </ac:spMkLst>
        </pc:spChg>
        <pc:spChg chg="add">
          <ac:chgData name="Georgios Pechlivanidis" userId="074ba168648170c0" providerId="LiveId" clId="{0AC4404F-0B62-434F-94E6-9BD83208209A}" dt="2020-11-29T17:54:33.379" v="323" actId="26606"/>
          <ac:spMkLst>
            <pc:docMk/>
            <pc:sldMk cId="656167347" sldId="266"/>
            <ac:spMk id="9" creationId="{F3060C83-F051-4F0E-ABAD-AA0DFC48B218}"/>
          </ac:spMkLst>
        </pc:spChg>
        <pc:spChg chg="add">
          <ac:chgData name="Georgios Pechlivanidis" userId="074ba168648170c0" providerId="LiveId" clId="{0AC4404F-0B62-434F-94E6-9BD83208209A}" dt="2020-11-29T17:54:33.379" v="323" actId="26606"/>
          <ac:spMkLst>
            <pc:docMk/>
            <pc:sldMk cId="656167347" sldId="266"/>
            <ac:spMk id="11" creationId="{83C98ABE-055B-441F-B07E-44F97F083C39}"/>
          </ac:spMkLst>
        </pc:spChg>
        <pc:spChg chg="add">
          <ac:chgData name="Georgios Pechlivanidis" userId="074ba168648170c0" providerId="LiveId" clId="{0AC4404F-0B62-434F-94E6-9BD83208209A}" dt="2020-11-29T17:54:33.379" v="323" actId="26606"/>
          <ac:spMkLst>
            <pc:docMk/>
            <pc:sldMk cId="656167347" sldId="266"/>
            <ac:spMk id="13" creationId="{29FDB030-9B49-4CED-8CCD-4D99382388AC}"/>
          </ac:spMkLst>
        </pc:spChg>
        <pc:spChg chg="add">
          <ac:chgData name="Georgios Pechlivanidis" userId="074ba168648170c0" providerId="LiveId" clId="{0AC4404F-0B62-434F-94E6-9BD83208209A}" dt="2020-11-29T17:54:33.379" v="323" actId="26606"/>
          <ac:spMkLst>
            <pc:docMk/>
            <pc:sldMk cId="656167347" sldId="266"/>
            <ac:spMk id="15" creationId="{3783CA14-24A1-485C-8B30-D6A5D87987AD}"/>
          </ac:spMkLst>
        </pc:spChg>
        <pc:spChg chg="add">
          <ac:chgData name="Georgios Pechlivanidis" userId="074ba168648170c0" providerId="LiveId" clId="{0AC4404F-0B62-434F-94E6-9BD83208209A}" dt="2020-11-29T17:54:33.379" v="323" actId="26606"/>
          <ac:spMkLst>
            <pc:docMk/>
            <pc:sldMk cId="656167347" sldId="266"/>
            <ac:spMk id="17" creationId="{9A97C86A-04D6-40F7-AE84-31AB43E6A846}"/>
          </ac:spMkLst>
        </pc:spChg>
        <pc:spChg chg="add">
          <ac:chgData name="Georgios Pechlivanidis" userId="074ba168648170c0" providerId="LiveId" clId="{0AC4404F-0B62-434F-94E6-9BD83208209A}" dt="2020-11-29T17:54:33.379" v="323" actId="26606"/>
          <ac:spMkLst>
            <pc:docMk/>
            <pc:sldMk cId="656167347" sldId="266"/>
            <ac:spMk id="19" creationId="{FF9F2414-84E8-453E-B1F3-389FDE8192D9}"/>
          </ac:spMkLst>
        </pc:spChg>
        <pc:spChg chg="add">
          <ac:chgData name="Georgios Pechlivanidis" userId="074ba168648170c0" providerId="LiveId" clId="{0AC4404F-0B62-434F-94E6-9BD83208209A}" dt="2020-11-29T17:54:33.379" v="323" actId="26606"/>
          <ac:spMkLst>
            <pc:docMk/>
            <pc:sldMk cId="656167347" sldId="266"/>
            <ac:spMk id="21" creationId="{3ECA69A1-7536-43AC-85EF-C7106179F5ED}"/>
          </ac:spMkLst>
        </pc:spChg>
        <pc:picChg chg="add mod">
          <ac:chgData name="Georgios Pechlivanidis" userId="074ba168648170c0" providerId="LiveId" clId="{0AC4404F-0B62-434F-94E6-9BD83208209A}" dt="2020-11-29T17:54:44.635" v="326" actId="14100"/>
          <ac:picMkLst>
            <pc:docMk/>
            <pc:sldMk cId="656167347" sldId="266"/>
            <ac:picMk id="4" creationId="{7E9A8299-BC7B-4557-A588-7F18020B9E93}"/>
          </ac:picMkLst>
        </pc:picChg>
      </pc:sldChg>
      <pc:sldChg chg="add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2977983939" sldId="267"/>
        </pc:sldMkLst>
        <pc:spChg chg="add mod">
          <ac:chgData name="Georgios Pechlivanidis" userId="074ba168648170c0" providerId="LiveId" clId="{0AC4404F-0B62-434F-94E6-9BD83208209A}" dt="2021-01-14T14:36:31.838" v="3881" actId="1036"/>
          <ac:spMkLst>
            <pc:docMk/>
            <pc:sldMk cId="2977983939" sldId="267"/>
            <ac:spMk id="3" creationId="{720236BF-E024-4544-8ED4-0E24BF25D56B}"/>
          </ac:spMkLst>
        </pc:spChg>
        <pc:spChg chg="add">
          <ac:chgData name="Georgios Pechlivanidis" userId="074ba168648170c0" providerId="LiveId" clId="{0AC4404F-0B62-434F-94E6-9BD83208209A}" dt="2020-11-29T17:58:19.377" v="329" actId="26606"/>
          <ac:spMkLst>
            <pc:docMk/>
            <pc:sldMk cId="2977983939" sldId="267"/>
            <ac:spMk id="7" creationId="{F3060C83-F051-4F0E-ABAD-AA0DFC48B218}"/>
          </ac:spMkLst>
        </pc:spChg>
        <pc:spChg chg="add">
          <ac:chgData name="Georgios Pechlivanidis" userId="074ba168648170c0" providerId="LiveId" clId="{0AC4404F-0B62-434F-94E6-9BD83208209A}" dt="2020-11-29T17:58:19.377" v="329" actId="26606"/>
          <ac:spMkLst>
            <pc:docMk/>
            <pc:sldMk cId="2977983939" sldId="267"/>
            <ac:spMk id="9" creationId="{83C98ABE-055B-441F-B07E-44F97F083C39}"/>
          </ac:spMkLst>
        </pc:spChg>
        <pc:spChg chg="add">
          <ac:chgData name="Georgios Pechlivanidis" userId="074ba168648170c0" providerId="LiveId" clId="{0AC4404F-0B62-434F-94E6-9BD83208209A}" dt="2020-11-29T17:58:19.377" v="329" actId="26606"/>
          <ac:spMkLst>
            <pc:docMk/>
            <pc:sldMk cId="2977983939" sldId="267"/>
            <ac:spMk id="11" creationId="{29FDB030-9B49-4CED-8CCD-4D99382388AC}"/>
          </ac:spMkLst>
        </pc:spChg>
        <pc:spChg chg="add">
          <ac:chgData name="Georgios Pechlivanidis" userId="074ba168648170c0" providerId="LiveId" clId="{0AC4404F-0B62-434F-94E6-9BD83208209A}" dt="2020-11-29T17:58:19.377" v="329" actId="26606"/>
          <ac:spMkLst>
            <pc:docMk/>
            <pc:sldMk cId="2977983939" sldId="267"/>
            <ac:spMk id="13" creationId="{3783CA14-24A1-485C-8B30-D6A5D87987AD}"/>
          </ac:spMkLst>
        </pc:spChg>
        <pc:spChg chg="add">
          <ac:chgData name="Georgios Pechlivanidis" userId="074ba168648170c0" providerId="LiveId" clId="{0AC4404F-0B62-434F-94E6-9BD83208209A}" dt="2020-11-29T17:58:19.377" v="329" actId="26606"/>
          <ac:spMkLst>
            <pc:docMk/>
            <pc:sldMk cId="2977983939" sldId="267"/>
            <ac:spMk id="15" creationId="{9A97C86A-04D6-40F7-AE84-31AB43E6A846}"/>
          </ac:spMkLst>
        </pc:spChg>
        <pc:spChg chg="add">
          <ac:chgData name="Georgios Pechlivanidis" userId="074ba168648170c0" providerId="LiveId" clId="{0AC4404F-0B62-434F-94E6-9BD83208209A}" dt="2020-11-29T17:58:19.377" v="329" actId="26606"/>
          <ac:spMkLst>
            <pc:docMk/>
            <pc:sldMk cId="2977983939" sldId="267"/>
            <ac:spMk id="17" creationId="{FF9F2414-84E8-453E-B1F3-389FDE8192D9}"/>
          </ac:spMkLst>
        </pc:spChg>
        <pc:spChg chg="add">
          <ac:chgData name="Georgios Pechlivanidis" userId="074ba168648170c0" providerId="LiveId" clId="{0AC4404F-0B62-434F-94E6-9BD83208209A}" dt="2020-11-29T17:58:19.377" v="329" actId="26606"/>
          <ac:spMkLst>
            <pc:docMk/>
            <pc:sldMk cId="2977983939" sldId="267"/>
            <ac:spMk id="19" creationId="{3ECA69A1-7536-43AC-85EF-C7106179F5ED}"/>
          </ac:spMkLst>
        </pc:spChg>
        <pc:picChg chg="add mod">
          <ac:chgData name="Georgios Pechlivanidis" userId="074ba168648170c0" providerId="LiveId" clId="{0AC4404F-0B62-434F-94E6-9BD83208209A}" dt="2021-01-12T18:07:01.001" v="3270" actId="1076"/>
          <ac:picMkLst>
            <pc:docMk/>
            <pc:sldMk cId="2977983939" sldId="267"/>
            <ac:picMk id="2" creationId="{95DA64FF-7BBD-4259-9D82-A189756EDFAC}"/>
          </ac:picMkLst>
        </pc:picChg>
        <pc:cxnChg chg="add mod">
          <ac:chgData name="Georgios Pechlivanidis" userId="074ba168648170c0" providerId="LiveId" clId="{0AC4404F-0B62-434F-94E6-9BD83208209A}" dt="2021-01-12T18:03:48.528" v="3269" actId="1582"/>
          <ac:cxnSpMkLst>
            <pc:docMk/>
            <pc:sldMk cId="2977983939" sldId="267"/>
            <ac:cxnSpMk id="5" creationId="{19F74B00-9722-4863-9E84-F6C0D30D9699}"/>
          </ac:cxnSpMkLst>
        </pc:cxnChg>
      </pc:sldChg>
      <pc:sldChg chg="add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1079784686" sldId="268"/>
        </pc:sldMkLst>
        <pc:spChg chg="add">
          <ac:chgData name="Georgios Pechlivanidis" userId="074ba168648170c0" providerId="LiveId" clId="{0AC4404F-0B62-434F-94E6-9BD83208209A}" dt="2020-11-29T18:00:29.157" v="340" actId="26606"/>
          <ac:spMkLst>
            <pc:docMk/>
            <pc:sldMk cId="1079784686" sldId="268"/>
            <ac:spMk id="7" creationId="{F3060C83-F051-4F0E-ABAD-AA0DFC48B218}"/>
          </ac:spMkLst>
        </pc:spChg>
        <pc:spChg chg="add">
          <ac:chgData name="Georgios Pechlivanidis" userId="074ba168648170c0" providerId="LiveId" clId="{0AC4404F-0B62-434F-94E6-9BD83208209A}" dt="2020-11-29T18:00:29.157" v="340" actId="26606"/>
          <ac:spMkLst>
            <pc:docMk/>
            <pc:sldMk cId="1079784686" sldId="268"/>
            <ac:spMk id="9" creationId="{83C98ABE-055B-441F-B07E-44F97F083C39}"/>
          </ac:spMkLst>
        </pc:spChg>
        <pc:spChg chg="add mod">
          <ac:chgData name="Georgios Pechlivanidis" userId="074ba168648170c0" providerId="LiveId" clId="{0AC4404F-0B62-434F-94E6-9BD83208209A}" dt="2021-01-12T18:07:14.419" v="3273" actId="1076"/>
          <ac:spMkLst>
            <pc:docMk/>
            <pc:sldMk cId="1079784686" sldId="268"/>
            <ac:spMk id="10" creationId="{CE48E7EC-B39A-48BD-B48A-A24F5036F163}"/>
          </ac:spMkLst>
        </pc:spChg>
        <pc:spChg chg="add">
          <ac:chgData name="Georgios Pechlivanidis" userId="074ba168648170c0" providerId="LiveId" clId="{0AC4404F-0B62-434F-94E6-9BD83208209A}" dt="2020-11-29T18:00:29.157" v="340" actId="26606"/>
          <ac:spMkLst>
            <pc:docMk/>
            <pc:sldMk cId="1079784686" sldId="268"/>
            <ac:spMk id="11" creationId="{29FDB030-9B49-4CED-8CCD-4D99382388AC}"/>
          </ac:spMkLst>
        </pc:spChg>
        <pc:spChg chg="add mod">
          <ac:chgData name="Georgios Pechlivanidis" userId="074ba168648170c0" providerId="LiveId" clId="{0AC4404F-0B62-434F-94E6-9BD83208209A}" dt="2021-01-12T18:07:21.993" v="3275" actId="1076"/>
          <ac:spMkLst>
            <pc:docMk/>
            <pc:sldMk cId="1079784686" sldId="268"/>
            <ac:spMk id="12" creationId="{9934B3E6-0DE9-48D6-A47D-A9C9FC2F095F}"/>
          </ac:spMkLst>
        </pc:spChg>
        <pc:spChg chg="add">
          <ac:chgData name="Georgios Pechlivanidis" userId="074ba168648170c0" providerId="LiveId" clId="{0AC4404F-0B62-434F-94E6-9BD83208209A}" dt="2020-11-29T18:00:29.157" v="340" actId="26606"/>
          <ac:spMkLst>
            <pc:docMk/>
            <pc:sldMk cId="1079784686" sldId="268"/>
            <ac:spMk id="13" creationId="{3783CA14-24A1-485C-8B30-D6A5D87987AD}"/>
          </ac:spMkLst>
        </pc:spChg>
        <pc:spChg chg="add">
          <ac:chgData name="Georgios Pechlivanidis" userId="074ba168648170c0" providerId="LiveId" clId="{0AC4404F-0B62-434F-94E6-9BD83208209A}" dt="2020-11-29T18:00:29.157" v="340" actId="26606"/>
          <ac:spMkLst>
            <pc:docMk/>
            <pc:sldMk cId="1079784686" sldId="268"/>
            <ac:spMk id="15" creationId="{9A97C86A-04D6-40F7-AE84-31AB43E6A846}"/>
          </ac:spMkLst>
        </pc:spChg>
        <pc:spChg chg="add">
          <ac:chgData name="Georgios Pechlivanidis" userId="074ba168648170c0" providerId="LiveId" clId="{0AC4404F-0B62-434F-94E6-9BD83208209A}" dt="2020-11-29T18:00:29.157" v="340" actId="26606"/>
          <ac:spMkLst>
            <pc:docMk/>
            <pc:sldMk cId="1079784686" sldId="268"/>
            <ac:spMk id="17" creationId="{FF9F2414-84E8-453E-B1F3-389FDE8192D9}"/>
          </ac:spMkLst>
        </pc:spChg>
        <pc:spChg chg="add">
          <ac:chgData name="Georgios Pechlivanidis" userId="074ba168648170c0" providerId="LiveId" clId="{0AC4404F-0B62-434F-94E6-9BD83208209A}" dt="2020-11-29T18:00:29.157" v="340" actId="26606"/>
          <ac:spMkLst>
            <pc:docMk/>
            <pc:sldMk cId="1079784686" sldId="268"/>
            <ac:spMk id="19" creationId="{3ECA69A1-7536-43AC-85EF-C7106179F5ED}"/>
          </ac:spMkLst>
        </pc:spChg>
        <pc:picChg chg="add mod">
          <ac:chgData name="Georgios Pechlivanidis" userId="074ba168648170c0" providerId="LiveId" clId="{0AC4404F-0B62-434F-94E6-9BD83208209A}" dt="2020-11-29T18:00:40.623" v="342" actId="14100"/>
          <ac:picMkLst>
            <pc:docMk/>
            <pc:sldMk cId="1079784686" sldId="268"/>
            <ac:picMk id="2" creationId="{4C3A4139-86A5-4AC6-8BB4-6A93D571C9B1}"/>
          </ac:picMkLst>
        </pc:picChg>
      </pc:sldChg>
      <pc:sldChg chg="new del">
        <pc:chgData name="Georgios Pechlivanidis" userId="074ba168648170c0" providerId="LiveId" clId="{0AC4404F-0B62-434F-94E6-9BD83208209A}" dt="2020-11-29T18:02:04.512" v="344" actId="47"/>
        <pc:sldMkLst>
          <pc:docMk/>
          <pc:sldMk cId="1170793794" sldId="269"/>
        </pc:sldMkLst>
      </pc:sldChg>
      <pc:sldChg chg="delSp modSp new mod ord modTransition">
        <pc:chgData name="Georgios Pechlivanidis" userId="074ba168648170c0" providerId="LiveId" clId="{0AC4404F-0B62-434F-94E6-9BD83208209A}" dt="2021-01-20T12:21:34.334" v="4432"/>
        <pc:sldMkLst>
          <pc:docMk/>
          <pc:sldMk cId="1870486108" sldId="269"/>
        </pc:sldMkLst>
        <pc:spChg chg="mod">
          <ac:chgData name="Georgios Pechlivanidis" userId="074ba168648170c0" providerId="LiveId" clId="{0AC4404F-0B62-434F-94E6-9BD83208209A}" dt="2021-01-12T17:52:51.901" v="3260" actId="20577"/>
          <ac:spMkLst>
            <pc:docMk/>
            <pc:sldMk cId="1870486108" sldId="269"/>
            <ac:spMk id="3" creationId="{9FAE0EEC-677C-45C8-BAA8-8F5FD3DD50AE}"/>
          </ac:spMkLst>
        </pc:spChg>
        <pc:spChg chg="del">
          <ac:chgData name="Georgios Pechlivanidis" userId="074ba168648170c0" providerId="LiveId" clId="{0AC4404F-0B62-434F-94E6-9BD83208209A}" dt="2021-01-12T18:37:25.493" v="3315"/>
          <ac:spMkLst>
            <pc:docMk/>
            <pc:sldMk cId="1870486108" sldId="269"/>
            <ac:spMk id="4" creationId="{5DDAB5D3-0F10-48AF-B720-7F883BDB27A4}"/>
          </ac:spMkLst>
        </pc:sp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3175717610" sldId="270"/>
        </pc:sldMkLst>
        <pc:spChg chg="del">
          <ac:chgData name="Georgios Pechlivanidis" userId="074ba168648170c0" providerId="LiveId" clId="{0AC4404F-0B62-434F-94E6-9BD83208209A}" dt="2020-11-29T18:32:27.938" v="423" actId="478"/>
          <ac:spMkLst>
            <pc:docMk/>
            <pc:sldMk cId="3175717610" sldId="270"/>
            <ac:spMk id="2" creationId="{76CC3786-DAEB-41D1-80D7-452AC2807A26}"/>
          </ac:spMkLst>
        </pc:spChg>
        <pc:spChg chg="del mod ord">
          <ac:chgData name="Georgios Pechlivanidis" userId="074ba168648170c0" providerId="LiveId" clId="{0AC4404F-0B62-434F-94E6-9BD83208209A}" dt="2020-11-30T09:49:17.105" v="858" actId="478"/>
          <ac:spMkLst>
            <pc:docMk/>
            <pc:sldMk cId="3175717610" sldId="270"/>
            <ac:spMk id="3" creationId="{18E54AA5-32FC-4945-9B39-0244EC047036}"/>
          </ac:spMkLst>
        </pc:spChg>
        <pc:spChg chg="add del mod">
          <ac:chgData name="Georgios Pechlivanidis" userId="074ba168648170c0" providerId="LiveId" clId="{0AC4404F-0B62-434F-94E6-9BD83208209A}" dt="2020-11-30T09:50:14.780" v="872" actId="478"/>
          <ac:spMkLst>
            <pc:docMk/>
            <pc:sldMk cId="3175717610" sldId="270"/>
            <ac:spMk id="5" creationId="{18AE56A0-0E4B-426D-82A7-1349F6131712}"/>
          </ac:spMkLst>
        </pc:spChg>
        <pc:spChg chg="add del">
          <ac:chgData name="Georgios Pechlivanidis" userId="074ba168648170c0" providerId="LiveId" clId="{0AC4404F-0B62-434F-94E6-9BD83208209A}" dt="2020-11-30T09:50:36.346" v="873" actId="26606"/>
          <ac:spMkLst>
            <pc:docMk/>
            <pc:sldMk cId="3175717610" sldId="270"/>
            <ac:spMk id="9" creationId="{2B566528-1B12-4246-9431-5C2D7D081168}"/>
          </ac:spMkLst>
        </pc:spChg>
        <pc:spChg chg="add">
          <ac:chgData name="Georgios Pechlivanidis" userId="074ba168648170c0" providerId="LiveId" clId="{0AC4404F-0B62-434F-94E6-9BD83208209A}" dt="2020-11-30T09:50:36.346" v="873" actId="26606"/>
          <ac:spMkLst>
            <pc:docMk/>
            <pc:sldMk cId="3175717610" sldId="270"/>
            <ac:spMk id="22" creationId="{A9F529C3-C941-49FD-8C67-82F134F64BDB}"/>
          </ac:spMkLst>
        </pc:spChg>
        <pc:spChg chg="add">
          <ac:chgData name="Georgios Pechlivanidis" userId="074ba168648170c0" providerId="LiveId" clId="{0AC4404F-0B62-434F-94E6-9BD83208209A}" dt="2020-11-30T09:50:36.346" v="873" actId="26606"/>
          <ac:spMkLst>
            <pc:docMk/>
            <pc:sldMk cId="3175717610" sldId="270"/>
            <ac:spMk id="24" creationId="{20586029-32A0-47E5-9AEC-AE3ABA6B94D0}"/>
          </ac:spMkLst>
        </pc:spChg>
        <pc:grpChg chg="add del">
          <ac:chgData name="Georgios Pechlivanidis" userId="074ba168648170c0" providerId="LiveId" clId="{0AC4404F-0B62-434F-94E6-9BD83208209A}" dt="2020-11-30T09:50:36.346" v="873" actId="26606"/>
          <ac:grpSpMkLst>
            <pc:docMk/>
            <pc:sldMk cId="3175717610" sldId="270"/>
            <ac:grpSpMk id="11" creationId="{287F69AB-2350-44E3-9076-00265B93F313}"/>
          </ac:grpSpMkLst>
        </pc:grpChg>
        <pc:grpChg chg="add del">
          <ac:chgData name="Georgios Pechlivanidis" userId="074ba168648170c0" providerId="LiveId" clId="{0AC4404F-0B62-434F-94E6-9BD83208209A}" dt="2020-11-30T09:50:36.346" v="873" actId="26606"/>
          <ac:grpSpMkLst>
            <pc:docMk/>
            <pc:sldMk cId="3175717610" sldId="270"/>
            <ac:grpSpMk id="15" creationId="{3EA7D759-6BEF-4CBD-A325-BCFA77832B3F}"/>
          </ac:grpSpMkLst>
        </pc:grpChg>
        <pc:picChg chg="add mod">
          <ac:chgData name="Georgios Pechlivanidis" userId="074ba168648170c0" providerId="LiveId" clId="{0AC4404F-0B62-434F-94E6-9BD83208209A}" dt="2020-11-30T09:50:49.584" v="876" actId="1076"/>
          <ac:picMkLst>
            <pc:docMk/>
            <pc:sldMk cId="3175717610" sldId="270"/>
            <ac:picMk id="4" creationId="{E8B9C3B1-6050-4EA2-9233-543C38CE33BC}"/>
          </ac:picMkLst>
        </pc:picChg>
        <pc:picChg chg="add mod">
          <ac:chgData name="Georgios Pechlivanidis" userId="074ba168648170c0" providerId="LiveId" clId="{0AC4404F-0B62-434F-94E6-9BD83208209A}" dt="2020-11-30T09:50:36.346" v="873" actId="26606"/>
          <ac:picMkLst>
            <pc:docMk/>
            <pc:sldMk cId="3175717610" sldId="270"/>
            <ac:picMk id="14" creationId="{A7E56A45-FD98-44E1-9D69-74995EB5E945}"/>
          </ac:picMkLst>
        </pc:picChg>
        <pc:cxnChg chg="add">
          <ac:chgData name="Georgios Pechlivanidis" userId="074ba168648170c0" providerId="LiveId" clId="{0AC4404F-0B62-434F-94E6-9BD83208209A}" dt="2020-11-30T09:50:36.346" v="873" actId="26606"/>
          <ac:cxnSpMkLst>
            <pc:docMk/>
            <pc:sldMk cId="3175717610" sldId="270"/>
            <ac:cxnSpMk id="26" creationId="{8C730EAB-A532-4295-A302-FB4B90DB9F5E}"/>
          </ac:cxnSpMkLst>
        </pc:cxnChg>
      </pc:sldChg>
      <pc:sldChg chg="addSp delSp modSp new mod ord modTransition">
        <pc:chgData name="Georgios Pechlivanidis" userId="074ba168648170c0" providerId="LiveId" clId="{0AC4404F-0B62-434F-94E6-9BD83208209A}" dt="2021-01-20T12:21:34.334" v="4432"/>
        <pc:sldMkLst>
          <pc:docMk/>
          <pc:sldMk cId="785365398" sldId="271"/>
        </pc:sldMkLst>
        <pc:spChg chg="del">
          <ac:chgData name="Georgios Pechlivanidis" userId="074ba168648170c0" providerId="LiveId" clId="{0AC4404F-0B62-434F-94E6-9BD83208209A}" dt="2020-11-30T09:49:08.915" v="857" actId="478"/>
          <ac:spMkLst>
            <pc:docMk/>
            <pc:sldMk cId="785365398" sldId="271"/>
            <ac:spMk id="2" creationId="{ABBF3902-2A93-4162-9387-3AB3D4C18502}"/>
          </ac:spMkLst>
        </pc:spChg>
        <pc:spChg chg="del mod">
          <ac:chgData name="Georgios Pechlivanidis" userId="074ba168648170c0" providerId="LiveId" clId="{0AC4404F-0B62-434F-94E6-9BD83208209A}" dt="2020-11-30T10:16:17.146" v="1150" actId="478"/>
          <ac:spMkLst>
            <pc:docMk/>
            <pc:sldMk cId="785365398" sldId="271"/>
            <ac:spMk id="3" creationId="{B5E6417D-EA7B-46FE-84AA-AB97995CD83F}"/>
          </ac:spMkLst>
        </pc:spChg>
        <pc:spChg chg="add mod">
          <ac:chgData name="Georgios Pechlivanidis" userId="074ba168648170c0" providerId="LiveId" clId="{0AC4404F-0B62-434F-94E6-9BD83208209A}" dt="2020-11-30T11:02:13.934" v="1338" actId="1076"/>
          <ac:spMkLst>
            <pc:docMk/>
            <pc:sldMk cId="785365398" sldId="271"/>
            <ac:spMk id="4" creationId="{2533199C-32B4-4466-BCAA-6B850831452C}"/>
          </ac:spMkLst>
        </pc:spChg>
        <pc:spChg chg="add del mod">
          <ac:chgData name="Georgios Pechlivanidis" userId="074ba168648170c0" providerId="LiveId" clId="{0AC4404F-0B62-434F-94E6-9BD83208209A}" dt="2020-11-30T10:58:14.533" v="1301" actId="478"/>
          <ac:spMkLst>
            <pc:docMk/>
            <pc:sldMk cId="785365398" sldId="271"/>
            <ac:spMk id="6" creationId="{3437DCB1-C3DE-446E-A89F-63F6D855DC6F}"/>
          </ac:spMkLst>
        </pc:spChg>
        <pc:spChg chg="add mod">
          <ac:chgData name="Georgios Pechlivanidis" userId="074ba168648170c0" providerId="LiveId" clId="{0AC4404F-0B62-434F-94E6-9BD83208209A}" dt="2021-01-12T18:13:21.983" v="3278" actId="1582"/>
          <ac:spMkLst>
            <pc:docMk/>
            <pc:sldMk cId="785365398" sldId="271"/>
            <ac:spMk id="8" creationId="{FFADFD07-E4EA-46FA-88A8-E173D2AD823F}"/>
          </ac:spMkLst>
        </pc:spChg>
      </pc:sldChg>
      <pc:sldChg chg="addSp delSp modSp new del mod setBg">
        <pc:chgData name="Georgios Pechlivanidis" userId="074ba168648170c0" providerId="LiveId" clId="{0AC4404F-0B62-434F-94E6-9BD83208209A}" dt="2021-01-14T14:38:20.194" v="3882" actId="47"/>
        <pc:sldMkLst>
          <pc:docMk/>
          <pc:sldMk cId="3076718264" sldId="272"/>
        </pc:sldMkLst>
        <pc:spChg chg="del">
          <ac:chgData name="Georgios Pechlivanidis" userId="074ba168648170c0" providerId="LiveId" clId="{0AC4404F-0B62-434F-94E6-9BD83208209A}" dt="2020-11-30T09:43:57.304" v="773" actId="26606"/>
          <ac:spMkLst>
            <pc:docMk/>
            <pc:sldMk cId="3076718264" sldId="272"/>
            <ac:spMk id="2" creationId="{17BF547A-B2EF-4761-9A89-A3A36FF075BF}"/>
          </ac:spMkLst>
        </pc:spChg>
        <pc:spChg chg="del">
          <ac:chgData name="Georgios Pechlivanidis" userId="074ba168648170c0" providerId="LiveId" clId="{0AC4404F-0B62-434F-94E6-9BD83208209A}" dt="2020-11-30T09:43:57.304" v="773" actId="26606"/>
          <ac:spMkLst>
            <pc:docMk/>
            <pc:sldMk cId="3076718264" sldId="272"/>
            <ac:spMk id="3" creationId="{AF437F54-208F-4BE1-9144-FF1BFEC0142A}"/>
          </ac:spMkLst>
        </pc:spChg>
        <pc:spChg chg="add">
          <ac:chgData name="Georgios Pechlivanidis" userId="074ba168648170c0" providerId="LiveId" clId="{0AC4404F-0B62-434F-94E6-9BD83208209A}" dt="2020-11-30T09:43:57.304" v="773" actId="26606"/>
          <ac:spMkLst>
            <pc:docMk/>
            <pc:sldMk cId="3076718264" sldId="272"/>
            <ac:spMk id="9" creationId="{F3060C83-F051-4F0E-ABAD-AA0DFC48B218}"/>
          </ac:spMkLst>
        </pc:spChg>
        <pc:spChg chg="add">
          <ac:chgData name="Georgios Pechlivanidis" userId="074ba168648170c0" providerId="LiveId" clId="{0AC4404F-0B62-434F-94E6-9BD83208209A}" dt="2020-11-30T09:43:57.304" v="773" actId="26606"/>
          <ac:spMkLst>
            <pc:docMk/>
            <pc:sldMk cId="3076718264" sldId="272"/>
            <ac:spMk id="11" creationId="{83C98ABE-055B-441F-B07E-44F97F083C39}"/>
          </ac:spMkLst>
        </pc:spChg>
        <pc:spChg chg="add">
          <ac:chgData name="Georgios Pechlivanidis" userId="074ba168648170c0" providerId="LiveId" clId="{0AC4404F-0B62-434F-94E6-9BD83208209A}" dt="2020-11-30T09:43:57.304" v="773" actId="26606"/>
          <ac:spMkLst>
            <pc:docMk/>
            <pc:sldMk cId="3076718264" sldId="272"/>
            <ac:spMk id="13" creationId="{29FDB030-9B49-4CED-8CCD-4D99382388AC}"/>
          </ac:spMkLst>
        </pc:spChg>
        <pc:spChg chg="add">
          <ac:chgData name="Georgios Pechlivanidis" userId="074ba168648170c0" providerId="LiveId" clId="{0AC4404F-0B62-434F-94E6-9BD83208209A}" dt="2020-11-30T09:43:57.304" v="773" actId="26606"/>
          <ac:spMkLst>
            <pc:docMk/>
            <pc:sldMk cId="3076718264" sldId="272"/>
            <ac:spMk id="15" creationId="{3783CA14-24A1-485C-8B30-D6A5D87987AD}"/>
          </ac:spMkLst>
        </pc:spChg>
        <pc:spChg chg="add">
          <ac:chgData name="Georgios Pechlivanidis" userId="074ba168648170c0" providerId="LiveId" clId="{0AC4404F-0B62-434F-94E6-9BD83208209A}" dt="2020-11-30T09:43:57.304" v="773" actId="26606"/>
          <ac:spMkLst>
            <pc:docMk/>
            <pc:sldMk cId="3076718264" sldId="272"/>
            <ac:spMk id="17" creationId="{9A97C86A-04D6-40F7-AE84-31AB43E6A846}"/>
          </ac:spMkLst>
        </pc:spChg>
        <pc:spChg chg="add">
          <ac:chgData name="Georgios Pechlivanidis" userId="074ba168648170c0" providerId="LiveId" clId="{0AC4404F-0B62-434F-94E6-9BD83208209A}" dt="2020-11-30T09:43:57.304" v="773" actId="26606"/>
          <ac:spMkLst>
            <pc:docMk/>
            <pc:sldMk cId="3076718264" sldId="272"/>
            <ac:spMk id="19" creationId="{FF9F2414-84E8-453E-B1F3-389FDE8192D9}"/>
          </ac:spMkLst>
        </pc:spChg>
        <pc:spChg chg="add">
          <ac:chgData name="Georgios Pechlivanidis" userId="074ba168648170c0" providerId="LiveId" clId="{0AC4404F-0B62-434F-94E6-9BD83208209A}" dt="2020-11-30T09:43:57.304" v="773" actId="26606"/>
          <ac:spMkLst>
            <pc:docMk/>
            <pc:sldMk cId="3076718264" sldId="272"/>
            <ac:spMk id="21" creationId="{3ECA69A1-7536-43AC-85EF-C7106179F5ED}"/>
          </ac:spMkLst>
        </pc:spChg>
        <pc:picChg chg="add mod">
          <ac:chgData name="Georgios Pechlivanidis" userId="074ba168648170c0" providerId="LiveId" clId="{0AC4404F-0B62-434F-94E6-9BD83208209A}" dt="2020-11-30T09:43:57.304" v="773" actId="26606"/>
          <ac:picMkLst>
            <pc:docMk/>
            <pc:sldMk cId="3076718264" sldId="272"/>
            <ac:picMk id="4" creationId="{B67D2B3D-4D6E-4155-AF34-55DE44FFE080}"/>
          </ac:picMkLst>
        </pc:picChg>
      </pc:sldChg>
      <pc:sldChg chg="addSp del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2290954352" sldId="273"/>
        </pc:sldMkLst>
        <pc:spChg chg="add mod">
          <ac:chgData name="Georgios Pechlivanidis" userId="074ba168648170c0" providerId="LiveId" clId="{0AC4404F-0B62-434F-94E6-9BD83208209A}" dt="2020-11-30T10:15:12.588" v="1148" actId="1076"/>
          <ac:spMkLst>
            <pc:docMk/>
            <pc:sldMk cId="2290954352" sldId="273"/>
            <ac:spMk id="3" creationId="{947E5685-2980-4922-BAC9-CD9CA1E2ABB3}"/>
          </ac:spMkLst>
        </pc:spChg>
        <pc:spChg chg="add mod">
          <ac:chgData name="Georgios Pechlivanidis" userId="074ba168648170c0" providerId="LiveId" clId="{0AC4404F-0B62-434F-94E6-9BD83208209A}" dt="2020-11-30T10:07:40.729" v="1111" actId="1076"/>
          <ac:spMkLst>
            <pc:docMk/>
            <pc:sldMk cId="2290954352" sldId="273"/>
            <ac:spMk id="5" creationId="{EADBF7C9-006E-4949-A4DE-050EED0793EE}"/>
          </ac:spMkLst>
        </pc:spChg>
        <pc:spChg chg="add mod">
          <ac:chgData name="Georgios Pechlivanidis" userId="074ba168648170c0" providerId="LiveId" clId="{0AC4404F-0B62-434F-94E6-9BD83208209A}" dt="2020-11-30T10:09:34.686" v="1121" actId="1076"/>
          <ac:spMkLst>
            <pc:docMk/>
            <pc:sldMk cId="2290954352" sldId="273"/>
            <ac:spMk id="7" creationId="{E259DDDC-5A31-4AA2-BBC4-698FF2E1F1B6}"/>
          </ac:spMkLst>
        </pc:spChg>
        <pc:spChg chg="add mod">
          <ac:chgData name="Georgios Pechlivanidis" userId="074ba168648170c0" providerId="LiveId" clId="{0AC4404F-0B62-434F-94E6-9BD83208209A}" dt="2020-11-30T10:12:51.332" v="1137" actId="1076"/>
          <ac:spMkLst>
            <pc:docMk/>
            <pc:sldMk cId="2290954352" sldId="273"/>
            <ac:spMk id="9" creationId="{D0DACECC-B29D-46B7-886D-CD29FF32AFD4}"/>
          </ac:spMkLst>
        </pc:spChg>
        <pc:spChg chg="add mod">
          <ac:chgData name="Georgios Pechlivanidis" userId="074ba168648170c0" providerId="LiveId" clId="{0AC4404F-0B62-434F-94E6-9BD83208209A}" dt="2020-11-30T10:13:23.228" v="1142" actId="1076"/>
          <ac:spMkLst>
            <pc:docMk/>
            <pc:sldMk cId="2290954352" sldId="273"/>
            <ac:spMk id="11" creationId="{59190542-9178-47A1-8F80-C8AE40CB5454}"/>
          </ac:spMkLst>
        </pc:spChg>
        <pc:spChg chg="add mod">
          <ac:chgData name="Georgios Pechlivanidis" userId="074ba168648170c0" providerId="LiveId" clId="{0AC4404F-0B62-434F-94E6-9BD83208209A}" dt="2020-11-30T10:13:41.909" v="1145" actId="1076"/>
          <ac:spMkLst>
            <pc:docMk/>
            <pc:sldMk cId="2290954352" sldId="273"/>
            <ac:spMk id="13" creationId="{53E2E2F0-147C-40CB-BFF6-4FA00ED11621}"/>
          </ac:spMkLst>
        </pc:spChg>
        <pc:spChg chg="add del mod">
          <ac:chgData name="Georgios Pechlivanidis" userId="074ba168648170c0" providerId="LiveId" clId="{0AC4404F-0B62-434F-94E6-9BD83208209A}" dt="2020-11-30T10:14:46.404" v="1146" actId="478"/>
          <ac:spMkLst>
            <pc:docMk/>
            <pc:sldMk cId="2290954352" sldId="273"/>
            <ac:spMk id="15" creationId="{98D73518-3CC7-465E-87BA-C2488C07CA38}"/>
          </ac:spMkLst>
        </pc:spChg>
        <pc:spChg chg="add mod">
          <ac:chgData name="Georgios Pechlivanidis" userId="074ba168648170c0" providerId="LiveId" clId="{0AC4404F-0B62-434F-94E6-9BD83208209A}" dt="2020-11-30T10:15:14.805" v="1149" actId="1076"/>
          <ac:spMkLst>
            <pc:docMk/>
            <pc:sldMk cId="2290954352" sldId="273"/>
            <ac:spMk id="16" creationId="{7BE3AAAB-F78B-4246-B66A-5B0012171B72}"/>
          </ac:spMkLst>
        </pc:spChg>
        <pc:spChg chg="add mod">
          <ac:chgData name="Georgios Pechlivanidis" userId="074ba168648170c0" providerId="LiveId" clId="{0AC4404F-0B62-434F-94E6-9BD83208209A}" dt="2020-11-30T10:09:52.909" v="1124" actId="1076"/>
          <ac:spMkLst>
            <pc:docMk/>
            <pc:sldMk cId="2290954352" sldId="273"/>
            <ac:spMk id="17" creationId="{C0FC9E6D-53A5-4BB3-BF2E-A6F8C0ACE77C}"/>
          </ac:spMkLst>
        </pc:spChg>
        <pc:spChg chg="add mod">
          <ac:chgData name="Georgios Pechlivanidis" userId="074ba168648170c0" providerId="LiveId" clId="{0AC4404F-0B62-434F-94E6-9BD83208209A}" dt="2020-11-30T10:10:29.268" v="1132" actId="14100"/>
          <ac:spMkLst>
            <pc:docMk/>
            <pc:sldMk cId="2290954352" sldId="273"/>
            <ac:spMk id="18" creationId="{43E5726F-6CB5-4988-A57A-AE88EBA4145D}"/>
          </ac:spMkLst>
        </pc:spChg>
        <pc:spChg chg="add mod">
          <ac:chgData name="Georgios Pechlivanidis" userId="074ba168648170c0" providerId="LiveId" clId="{0AC4404F-0B62-434F-94E6-9BD83208209A}" dt="2020-11-30T10:12:55.181" v="1138" actId="1076"/>
          <ac:spMkLst>
            <pc:docMk/>
            <pc:sldMk cId="2290954352" sldId="273"/>
            <ac:spMk id="19" creationId="{43E11631-1A97-43D4-8B26-AA8BD1E222CC}"/>
          </ac:spMkLst>
        </pc:spChg>
        <pc:spChg chg="add mod">
          <ac:chgData name="Georgios Pechlivanidis" userId="074ba168648170c0" providerId="LiveId" clId="{0AC4404F-0B62-434F-94E6-9BD83208209A}" dt="2020-11-30T10:13:34.816" v="1144" actId="1076"/>
          <ac:spMkLst>
            <pc:docMk/>
            <pc:sldMk cId="2290954352" sldId="273"/>
            <ac:spMk id="20" creationId="{8379F8C0-CF6D-4531-AB56-EAB63161AD34}"/>
          </ac:spMkLst>
        </pc:sp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1510680324" sldId="274"/>
        </pc:sldMkLst>
        <pc:spChg chg="add mod">
          <ac:chgData name="Georgios Pechlivanidis" userId="074ba168648170c0" providerId="LiveId" clId="{0AC4404F-0B62-434F-94E6-9BD83208209A}" dt="2020-11-30T10:44:13.623" v="1226" actId="1582"/>
          <ac:spMkLst>
            <pc:docMk/>
            <pc:sldMk cId="1510680324" sldId="274"/>
            <ac:spMk id="4" creationId="{6D121150-9235-495B-BC10-50B6F4589901}"/>
          </ac:spMkLst>
        </pc:spChg>
        <pc:spChg chg="add">
          <ac:chgData name="Georgios Pechlivanidis" userId="074ba168648170c0" providerId="LiveId" clId="{0AC4404F-0B62-434F-94E6-9BD83208209A}" dt="2020-11-30T10:41:46.760" v="1214" actId="26606"/>
          <ac:spMkLst>
            <pc:docMk/>
            <pc:sldMk cId="1510680324" sldId="274"/>
            <ac:spMk id="7" creationId="{F3060C83-F051-4F0E-ABAD-AA0DFC48B218}"/>
          </ac:spMkLst>
        </pc:spChg>
        <pc:spChg chg="add">
          <ac:chgData name="Georgios Pechlivanidis" userId="074ba168648170c0" providerId="LiveId" clId="{0AC4404F-0B62-434F-94E6-9BD83208209A}" dt="2020-11-30T10:41:46.760" v="1214" actId="26606"/>
          <ac:spMkLst>
            <pc:docMk/>
            <pc:sldMk cId="1510680324" sldId="274"/>
            <ac:spMk id="9" creationId="{83C98ABE-055B-441F-B07E-44F97F083C39}"/>
          </ac:spMkLst>
        </pc:spChg>
        <pc:spChg chg="add">
          <ac:chgData name="Georgios Pechlivanidis" userId="074ba168648170c0" providerId="LiveId" clId="{0AC4404F-0B62-434F-94E6-9BD83208209A}" dt="2020-11-30T10:41:46.760" v="1214" actId="26606"/>
          <ac:spMkLst>
            <pc:docMk/>
            <pc:sldMk cId="1510680324" sldId="274"/>
            <ac:spMk id="11" creationId="{29FDB030-9B49-4CED-8CCD-4D99382388AC}"/>
          </ac:spMkLst>
        </pc:spChg>
        <pc:spChg chg="add">
          <ac:chgData name="Georgios Pechlivanidis" userId="074ba168648170c0" providerId="LiveId" clId="{0AC4404F-0B62-434F-94E6-9BD83208209A}" dt="2020-11-30T10:41:46.760" v="1214" actId="26606"/>
          <ac:spMkLst>
            <pc:docMk/>
            <pc:sldMk cId="1510680324" sldId="274"/>
            <ac:spMk id="13" creationId="{3783CA14-24A1-485C-8B30-D6A5D87987AD}"/>
          </ac:spMkLst>
        </pc:spChg>
        <pc:spChg chg="add mod">
          <ac:chgData name="Georgios Pechlivanidis" userId="074ba168648170c0" providerId="LiveId" clId="{0AC4404F-0B62-434F-94E6-9BD83208209A}" dt="2020-11-30T10:45:20.006" v="1238" actId="14100"/>
          <ac:spMkLst>
            <pc:docMk/>
            <pc:sldMk cId="1510680324" sldId="274"/>
            <ac:spMk id="14" creationId="{91E2D247-9CC7-4C9D-903E-DBDA463081CD}"/>
          </ac:spMkLst>
        </pc:spChg>
        <pc:spChg chg="add">
          <ac:chgData name="Georgios Pechlivanidis" userId="074ba168648170c0" providerId="LiveId" clId="{0AC4404F-0B62-434F-94E6-9BD83208209A}" dt="2020-11-30T10:41:46.760" v="1214" actId="26606"/>
          <ac:spMkLst>
            <pc:docMk/>
            <pc:sldMk cId="1510680324" sldId="274"/>
            <ac:spMk id="15" creationId="{9A97C86A-04D6-40F7-AE84-31AB43E6A846}"/>
          </ac:spMkLst>
        </pc:spChg>
        <pc:spChg chg="add mod">
          <ac:chgData name="Georgios Pechlivanidis" userId="074ba168648170c0" providerId="LiveId" clId="{0AC4404F-0B62-434F-94E6-9BD83208209A}" dt="2020-11-30T10:45:05.583" v="1235" actId="1076"/>
          <ac:spMkLst>
            <pc:docMk/>
            <pc:sldMk cId="1510680324" sldId="274"/>
            <ac:spMk id="16" creationId="{A7732159-D1F5-487D-8F46-493013440F3A}"/>
          </ac:spMkLst>
        </pc:spChg>
        <pc:spChg chg="add">
          <ac:chgData name="Georgios Pechlivanidis" userId="074ba168648170c0" providerId="LiveId" clId="{0AC4404F-0B62-434F-94E6-9BD83208209A}" dt="2020-11-30T10:41:46.760" v="1214" actId="26606"/>
          <ac:spMkLst>
            <pc:docMk/>
            <pc:sldMk cId="1510680324" sldId="274"/>
            <ac:spMk id="17" creationId="{FF9F2414-84E8-453E-B1F3-389FDE8192D9}"/>
          </ac:spMkLst>
        </pc:spChg>
        <pc:spChg chg="add mod">
          <ac:chgData name="Georgios Pechlivanidis" userId="074ba168648170c0" providerId="LiveId" clId="{0AC4404F-0B62-434F-94E6-9BD83208209A}" dt="2020-11-30T10:44:43.276" v="1233" actId="14100"/>
          <ac:spMkLst>
            <pc:docMk/>
            <pc:sldMk cId="1510680324" sldId="274"/>
            <ac:spMk id="18" creationId="{3AB342D4-2D29-4F7A-97EB-1E431CC900F1}"/>
          </ac:spMkLst>
        </pc:spChg>
        <pc:spChg chg="add">
          <ac:chgData name="Georgios Pechlivanidis" userId="074ba168648170c0" providerId="LiveId" clId="{0AC4404F-0B62-434F-94E6-9BD83208209A}" dt="2020-11-30T10:41:46.760" v="1214" actId="26606"/>
          <ac:spMkLst>
            <pc:docMk/>
            <pc:sldMk cId="1510680324" sldId="274"/>
            <ac:spMk id="19" creationId="{3ECA69A1-7536-43AC-85EF-C7106179F5ED}"/>
          </ac:spMkLst>
        </pc:spChg>
        <pc:picChg chg="add mod">
          <ac:chgData name="Georgios Pechlivanidis" userId="074ba168648170c0" providerId="LiveId" clId="{0AC4404F-0B62-434F-94E6-9BD83208209A}" dt="2020-11-30T10:44:59.222" v="1234" actId="1076"/>
          <ac:picMkLst>
            <pc:docMk/>
            <pc:sldMk cId="1510680324" sldId="274"/>
            <ac:picMk id="2" creationId="{27A4335C-98A3-40B7-9898-ADF72CB5FFBE}"/>
          </ac:picMkLst>
        </pc:picChg>
        <pc:picChg chg="add del">
          <ac:chgData name="Georgios Pechlivanidis" userId="074ba168648170c0" providerId="LiveId" clId="{0AC4404F-0B62-434F-94E6-9BD83208209A}" dt="2020-11-30T10:43:05.493" v="1218" actId="478"/>
          <ac:picMkLst>
            <pc:docMk/>
            <pc:sldMk cId="1510680324" sldId="274"/>
            <ac:picMk id="3" creationId="{49B419DC-455C-48BA-B79C-45CDFAECA69F}"/>
          </ac:picMkLst>
        </pc:picChg>
        <pc:picChg chg="add del">
          <ac:chgData name="Georgios Pechlivanidis" userId="074ba168648170c0" providerId="LiveId" clId="{0AC4404F-0B62-434F-94E6-9BD83208209A}" dt="2020-11-30T10:44:01.805" v="1223" actId="478"/>
          <ac:picMkLst>
            <pc:docMk/>
            <pc:sldMk cId="1510680324" sldId="274"/>
            <ac:picMk id="5" creationId="{DEED6E96-A18C-4C7C-AA7A-FC9DDCEBBE2D}"/>
          </ac:picMkLst>
        </pc:picChg>
      </pc:sldChg>
      <pc:sldChg chg="addSp delSp modSp new del mod setBg">
        <pc:chgData name="Georgios Pechlivanidis" userId="074ba168648170c0" providerId="LiveId" clId="{0AC4404F-0B62-434F-94E6-9BD83208209A}" dt="2020-11-30T10:40:48.573" v="1211" actId="47"/>
        <pc:sldMkLst>
          <pc:docMk/>
          <pc:sldMk cId="2842823044" sldId="274"/>
        </pc:sldMkLst>
        <pc:spChg chg="add mod">
          <ac:chgData name="Georgios Pechlivanidis" userId="074ba168648170c0" providerId="LiveId" clId="{0AC4404F-0B62-434F-94E6-9BD83208209A}" dt="2020-11-30T10:33:31.652" v="1173" actId="1582"/>
          <ac:spMkLst>
            <pc:docMk/>
            <pc:sldMk cId="2842823044" sldId="274"/>
            <ac:spMk id="4" creationId="{84F04B14-A32B-487B-80F1-C461576B3A8D}"/>
          </ac:spMkLst>
        </pc:spChg>
        <pc:spChg chg="add del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7" creationId="{F3060C83-F051-4F0E-ABAD-AA0DFC48B218}"/>
          </ac:spMkLst>
        </pc:spChg>
        <pc:spChg chg="add del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9" creationId="{83C98ABE-055B-441F-B07E-44F97F083C39}"/>
          </ac:spMkLst>
        </pc:spChg>
        <pc:spChg chg="add del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11" creationId="{29FDB030-9B49-4CED-8CCD-4D99382388AC}"/>
          </ac:spMkLst>
        </pc:spChg>
        <pc:spChg chg="add del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13" creationId="{3783CA14-24A1-485C-8B30-D6A5D87987AD}"/>
          </ac:spMkLst>
        </pc:spChg>
        <pc:spChg chg="add del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15" creationId="{9A97C86A-04D6-40F7-AE84-31AB43E6A846}"/>
          </ac:spMkLst>
        </pc:spChg>
        <pc:spChg chg="add del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17" creationId="{FF9F2414-84E8-453E-B1F3-389FDE8192D9}"/>
          </ac:spMkLst>
        </pc:spChg>
        <pc:spChg chg="add del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19" creationId="{3ECA69A1-7536-43AC-85EF-C7106179F5ED}"/>
          </ac:spMkLst>
        </pc:spChg>
        <pc:spChg chg="add mod">
          <ac:chgData name="Georgios Pechlivanidis" userId="074ba168648170c0" providerId="LiveId" clId="{0AC4404F-0B62-434F-94E6-9BD83208209A}" dt="2020-11-30T10:34:12.037" v="1177" actId="1076"/>
          <ac:spMkLst>
            <pc:docMk/>
            <pc:sldMk cId="2842823044" sldId="274"/>
            <ac:spMk id="21" creationId="{C2CD0FA8-1D4C-4E07-AB42-998FE1F370FF}"/>
          </ac:spMkLst>
        </pc:spChg>
        <pc:spChg chg="add mod">
          <ac:chgData name="Georgios Pechlivanidis" userId="074ba168648170c0" providerId="LiveId" clId="{0AC4404F-0B62-434F-94E6-9BD83208209A}" dt="2020-11-30T10:34:25.259" v="1179" actId="1076"/>
          <ac:spMkLst>
            <pc:docMk/>
            <pc:sldMk cId="2842823044" sldId="274"/>
            <ac:spMk id="22" creationId="{A6952F62-66D8-4A61-BE45-51700CE97C90}"/>
          </ac:spMkLst>
        </pc:spChg>
        <pc:spChg chg="add mod">
          <ac:chgData name="Georgios Pechlivanidis" userId="074ba168648170c0" providerId="LiveId" clId="{0AC4404F-0B62-434F-94E6-9BD83208209A}" dt="2020-11-30T10:34:46.869" v="1181" actId="1076"/>
          <ac:spMkLst>
            <pc:docMk/>
            <pc:sldMk cId="2842823044" sldId="274"/>
            <ac:spMk id="23" creationId="{451732E0-76AF-45A9-9300-2AD318BAE570}"/>
          </ac:spMkLst>
        </pc:spChg>
        <pc:spChg chg="add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24" creationId="{F3060C83-F051-4F0E-ABAD-AA0DFC48B218}"/>
          </ac:spMkLst>
        </pc:spChg>
        <pc:spChg chg="add mod">
          <ac:chgData name="Georgios Pechlivanidis" userId="074ba168648170c0" providerId="LiveId" clId="{0AC4404F-0B62-434F-94E6-9BD83208209A}" dt="2020-11-30T10:34:59.833" v="1183" actId="1076"/>
          <ac:spMkLst>
            <pc:docMk/>
            <pc:sldMk cId="2842823044" sldId="274"/>
            <ac:spMk id="25" creationId="{9D7A02BF-F63B-4BFC-8379-C67310A44D5C}"/>
          </ac:spMkLst>
        </pc:spChg>
        <pc:spChg chg="add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26" creationId="{83C98ABE-055B-441F-B07E-44F97F083C39}"/>
          </ac:spMkLst>
        </pc:spChg>
        <pc:spChg chg="add mod">
          <ac:chgData name="Georgios Pechlivanidis" userId="074ba168648170c0" providerId="LiveId" clId="{0AC4404F-0B62-434F-94E6-9BD83208209A}" dt="2020-11-30T10:35:52.879" v="1194" actId="14100"/>
          <ac:spMkLst>
            <pc:docMk/>
            <pc:sldMk cId="2842823044" sldId="274"/>
            <ac:spMk id="27" creationId="{F12C92A8-8AB1-41A4-893B-8F6F5AECBC0A}"/>
          </ac:spMkLst>
        </pc:spChg>
        <pc:spChg chg="add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28" creationId="{29FDB030-9B49-4CED-8CCD-4D99382388AC}"/>
          </ac:spMkLst>
        </pc:spChg>
        <pc:spChg chg="add mod">
          <ac:chgData name="Georgios Pechlivanidis" userId="074ba168648170c0" providerId="LiveId" clId="{0AC4404F-0B62-434F-94E6-9BD83208209A}" dt="2020-11-30T10:36:11.276" v="1198" actId="14100"/>
          <ac:spMkLst>
            <pc:docMk/>
            <pc:sldMk cId="2842823044" sldId="274"/>
            <ac:spMk id="29" creationId="{E993E091-82C4-440E-89CD-74022A15A71B}"/>
          </ac:spMkLst>
        </pc:spChg>
        <pc:spChg chg="add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30" creationId="{3783CA14-24A1-485C-8B30-D6A5D87987AD}"/>
          </ac:spMkLst>
        </pc:spChg>
        <pc:spChg chg="add mod">
          <ac:chgData name="Georgios Pechlivanidis" userId="074ba168648170c0" providerId="LiveId" clId="{0AC4404F-0B62-434F-94E6-9BD83208209A}" dt="2020-11-30T10:37:06.589" v="1200" actId="1076"/>
          <ac:spMkLst>
            <pc:docMk/>
            <pc:sldMk cId="2842823044" sldId="274"/>
            <ac:spMk id="31" creationId="{430D12FA-2894-4CE8-9C67-C7FB8C0D25E2}"/>
          </ac:spMkLst>
        </pc:spChg>
        <pc:spChg chg="add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32" creationId="{9A97C86A-04D6-40F7-AE84-31AB43E6A846}"/>
          </ac:spMkLst>
        </pc:spChg>
        <pc:spChg chg="add mod">
          <ac:chgData name="Georgios Pechlivanidis" userId="074ba168648170c0" providerId="LiveId" clId="{0AC4404F-0B62-434F-94E6-9BD83208209A}" dt="2020-11-30T10:37:20.708" v="1202" actId="1076"/>
          <ac:spMkLst>
            <pc:docMk/>
            <pc:sldMk cId="2842823044" sldId="274"/>
            <ac:spMk id="33" creationId="{FAB03A96-F782-4D3C-A7E0-71B4B1D00CC7}"/>
          </ac:spMkLst>
        </pc:spChg>
        <pc:spChg chg="add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34" creationId="{FF9F2414-84E8-453E-B1F3-389FDE8192D9}"/>
          </ac:spMkLst>
        </pc:spChg>
        <pc:spChg chg="add mod">
          <ac:chgData name="Georgios Pechlivanidis" userId="074ba168648170c0" providerId="LiveId" clId="{0AC4404F-0B62-434F-94E6-9BD83208209A}" dt="2020-11-30T10:38:02.348" v="1210" actId="14100"/>
          <ac:spMkLst>
            <pc:docMk/>
            <pc:sldMk cId="2842823044" sldId="274"/>
            <ac:spMk id="35" creationId="{BAAFD7D6-EC8D-432D-A698-BFBB327CAEB9}"/>
          </ac:spMkLst>
        </pc:spChg>
        <pc:spChg chg="add">
          <ac:chgData name="Georgios Pechlivanidis" userId="074ba168648170c0" providerId="LiveId" clId="{0AC4404F-0B62-434F-94E6-9BD83208209A}" dt="2020-11-30T10:24:54.806" v="1165" actId="26606"/>
          <ac:spMkLst>
            <pc:docMk/>
            <pc:sldMk cId="2842823044" sldId="274"/>
            <ac:spMk id="36" creationId="{3ECA69A1-7536-43AC-85EF-C7106179F5ED}"/>
          </ac:spMkLst>
        </pc:spChg>
        <pc:picChg chg="add del mod">
          <ac:chgData name="Georgios Pechlivanidis" userId="074ba168648170c0" providerId="LiveId" clId="{0AC4404F-0B62-434F-94E6-9BD83208209A}" dt="2020-11-30T10:24:39.217" v="1162" actId="478"/>
          <ac:picMkLst>
            <pc:docMk/>
            <pc:sldMk cId="2842823044" sldId="274"/>
            <ac:picMk id="2" creationId="{59843AA2-A7D0-406A-AA7F-A8D3C7070EE3}"/>
          </ac:picMkLst>
        </pc:picChg>
        <pc:picChg chg="add mod">
          <ac:chgData name="Georgios Pechlivanidis" userId="074ba168648170c0" providerId="LiveId" clId="{0AC4404F-0B62-434F-94E6-9BD83208209A}" dt="2020-11-30T10:35:30.121" v="1190" actId="1076"/>
          <ac:picMkLst>
            <pc:docMk/>
            <pc:sldMk cId="2842823044" sldId="274"/>
            <ac:picMk id="3" creationId="{0513286B-9DFA-4A38-883B-EB7CE30EE15B}"/>
          </ac:picMkLst>
        </pc:picChg>
        <pc:picChg chg="add del mod">
          <ac:chgData name="Georgios Pechlivanidis" userId="074ba168648170c0" providerId="LiveId" clId="{0AC4404F-0B62-434F-94E6-9BD83208209A}" dt="2020-11-30T10:33:57.136" v="1175"/>
          <ac:picMkLst>
            <pc:docMk/>
            <pc:sldMk cId="2842823044" sldId="274"/>
            <ac:picMk id="20" creationId="{5F04A7E6-6659-4B8A-A221-6C0717790D45}"/>
          </ac:picMkLst>
        </pc:picChg>
      </pc:sldChg>
      <pc:sldChg chg="add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2624914899" sldId="275"/>
        </pc:sldMkLst>
        <pc:picChg chg="add mod">
          <ac:chgData name="Georgios Pechlivanidis" userId="074ba168648170c0" providerId="LiveId" clId="{0AC4404F-0B62-434F-94E6-9BD83208209A}" dt="2020-11-30T10:51:20.356" v="1267" actId="14100"/>
          <ac:picMkLst>
            <pc:docMk/>
            <pc:sldMk cId="2624914899" sldId="275"/>
            <ac:picMk id="2" creationId="{AF0F2975-D84C-4FD1-B260-D5E2D3004717}"/>
          </ac:picMkLst>
        </pc:picChg>
        <pc:picChg chg="add mod">
          <ac:chgData name="Georgios Pechlivanidis" userId="074ba168648170c0" providerId="LiveId" clId="{0AC4404F-0B62-434F-94E6-9BD83208209A}" dt="2020-11-30T10:51:29.421" v="1268" actId="14100"/>
          <ac:picMkLst>
            <pc:docMk/>
            <pc:sldMk cId="2624914899" sldId="275"/>
            <ac:picMk id="3" creationId="{1A3AF324-D6A2-449E-A7F3-B232C28C7419}"/>
          </ac:picMkLst>
        </pc:picChg>
        <pc:picChg chg="add mod">
          <ac:chgData name="Georgios Pechlivanidis" userId="074ba168648170c0" providerId="LiveId" clId="{0AC4404F-0B62-434F-94E6-9BD83208209A}" dt="2020-11-30T10:51:41.866" v="1271" actId="1076"/>
          <ac:picMkLst>
            <pc:docMk/>
            <pc:sldMk cId="2624914899" sldId="275"/>
            <ac:picMk id="4" creationId="{D419AD03-2CAD-49E1-A8C4-192F204A57D2}"/>
          </ac:picMkLst>
        </pc:pic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1078057413" sldId="276"/>
        </pc:sldMkLst>
        <pc:spChg chg="del mod">
          <ac:chgData name="Georgios Pechlivanidis" userId="074ba168648170c0" providerId="LiveId" clId="{0AC4404F-0B62-434F-94E6-9BD83208209A}" dt="2020-11-30T18:06:26.130" v="1366" actId="478"/>
          <ac:spMkLst>
            <pc:docMk/>
            <pc:sldMk cId="1078057413" sldId="276"/>
            <ac:spMk id="2" creationId="{8B033A52-C8BA-4F5B-89A9-0D8D75DC3FAF}"/>
          </ac:spMkLst>
        </pc:spChg>
        <pc:spChg chg="del">
          <ac:chgData name="Georgios Pechlivanidis" userId="074ba168648170c0" providerId="LiveId" clId="{0AC4404F-0B62-434F-94E6-9BD83208209A}" dt="2020-11-30T18:06:00.207" v="1359" actId="478"/>
          <ac:spMkLst>
            <pc:docMk/>
            <pc:sldMk cId="1078057413" sldId="276"/>
            <ac:spMk id="3" creationId="{EDC54E03-CBF8-433F-B697-3135F0534304}"/>
          </ac:spMkLst>
        </pc:spChg>
        <pc:spChg chg="add del">
          <ac:chgData name="Georgios Pechlivanidis" userId="074ba168648170c0" providerId="LiveId" clId="{0AC4404F-0B62-434F-94E6-9BD83208209A}" dt="2020-11-30T18:03:36.520" v="1343"/>
          <ac:spMkLst>
            <pc:docMk/>
            <pc:sldMk cId="1078057413" sldId="276"/>
            <ac:spMk id="5" creationId="{EB5BC116-3069-453E-AC3B-6CBB8F048B98}"/>
          </ac:spMkLst>
        </pc:spChg>
        <pc:spChg chg="add del mod">
          <ac:chgData name="Georgios Pechlivanidis" userId="074ba168648170c0" providerId="LiveId" clId="{0AC4404F-0B62-434F-94E6-9BD83208209A}" dt="2020-11-30T18:07:15.806" v="1367" actId="478"/>
          <ac:spMkLst>
            <pc:docMk/>
            <pc:sldMk cId="1078057413" sldId="276"/>
            <ac:spMk id="7" creationId="{0E51C021-7DBF-4B67-AB78-24E0FF9082D9}"/>
          </ac:spMkLst>
        </pc:spChg>
        <pc:spChg chg="add">
          <ac:chgData name="Georgios Pechlivanidis" userId="074ba168648170c0" providerId="LiveId" clId="{0AC4404F-0B62-434F-94E6-9BD83208209A}" dt="2020-11-30T18:07:22.763" v="1368" actId="26606"/>
          <ac:spMkLst>
            <pc:docMk/>
            <pc:sldMk cId="1078057413" sldId="276"/>
            <ac:spMk id="13" creationId="{A9F529C3-C941-49FD-8C67-82F134F64BDB}"/>
          </ac:spMkLst>
        </pc:spChg>
        <pc:spChg chg="add mod">
          <ac:chgData name="Georgios Pechlivanidis" userId="074ba168648170c0" providerId="LiveId" clId="{0AC4404F-0B62-434F-94E6-9BD83208209A}" dt="2020-11-30T18:08:02.485" v="1373" actId="255"/>
          <ac:spMkLst>
            <pc:docMk/>
            <pc:sldMk cId="1078057413" sldId="276"/>
            <ac:spMk id="14" creationId="{838179D1-AB58-4AB8-8C4A-61A058A576A3}"/>
          </ac:spMkLst>
        </pc:spChg>
        <pc:spChg chg="add">
          <ac:chgData name="Georgios Pechlivanidis" userId="074ba168648170c0" providerId="LiveId" clId="{0AC4404F-0B62-434F-94E6-9BD83208209A}" dt="2020-11-30T18:07:22.763" v="1368" actId="26606"/>
          <ac:spMkLst>
            <pc:docMk/>
            <pc:sldMk cId="1078057413" sldId="276"/>
            <ac:spMk id="15" creationId="{20586029-32A0-47E5-9AEC-AE3ABA6B94D0}"/>
          </ac:spMkLst>
        </pc:spChg>
        <pc:spChg chg="add del mod">
          <ac:chgData name="Georgios Pechlivanidis" userId="074ba168648170c0" providerId="LiveId" clId="{0AC4404F-0B62-434F-94E6-9BD83208209A}" dt="2020-11-30T18:34:04.689" v="1628" actId="478"/>
          <ac:spMkLst>
            <pc:docMk/>
            <pc:sldMk cId="1078057413" sldId="276"/>
            <ac:spMk id="16" creationId="{8F5E0BD0-D465-40F9-8982-52242FA8DE83}"/>
          </ac:spMkLst>
        </pc:spChg>
        <pc:picChg chg="add del mod">
          <ac:chgData name="Georgios Pechlivanidis" userId="074ba168648170c0" providerId="LiveId" clId="{0AC4404F-0B62-434F-94E6-9BD83208209A}" dt="2020-11-30T18:07:39.508" v="1371" actId="14100"/>
          <ac:picMkLst>
            <pc:docMk/>
            <pc:sldMk cId="1078057413" sldId="276"/>
            <ac:picMk id="4" creationId="{79AF9B71-852F-4492-8321-9F01B33C399B}"/>
          </ac:picMkLst>
        </pc:picChg>
        <pc:picChg chg="add mod">
          <ac:chgData name="Georgios Pechlivanidis" userId="074ba168648170c0" providerId="LiveId" clId="{0AC4404F-0B62-434F-94E6-9BD83208209A}" dt="2020-11-30T18:07:22.763" v="1368" actId="26606"/>
          <ac:picMkLst>
            <pc:docMk/>
            <pc:sldMk cId="1078057413" sldId="276"/>
            <ac:picMk id="8" creationId="{7727AA2A-4EAB-44AD-87F4-601A98E8BC52}"/>
          </ac:picMkLst>
        </pc:picChg>
        <pc:cxnChg chg="add">
          <ac:chgData name="Georgios Pechlivanidis" userId="074ba168648170c0" providerId="LiveId" clId="{0AC4404F-0B62-434F-94E6-9BD83208209A}" dt="2020-11-30T18:07:22.763" v="1368" actId="26606"/>
          <ac:cxnSpMkLst>
            <pc:docMk/>
            <pc:sldMk cId="1078057413" sldId="276"/>
            <ac:cxnSpMk id="17" creationId="{8C730EAB-A532-4295-A302-FB4B90DB9F5E}"/>
          </ac:cxnSpMkLst>
        </pc:cxn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1818206724" sldId="277"/>
        </pc:sldMkLst>
        <pc:spChg chg="add del">
          <ac:chgData name="Georgios Pechlivanidis" userId="074ba168648170c0" providerId="LiveId" clId="{0AC4404F-0B62-434F-94E6-9BD83208209A}" dt="2020-11-30T18:10:57.578" v="1380" actId="26606"/>
          <ac:spMkLst>
            <pc:docMk/>
            <pc:sldMk cId="1818206724" sldId="277"/>
            <ac:spMk id="7" creationId="{F3060C83-F051-4F0E-ABAD-AA0DFC48B218}"/>
          </ac:spMkLst>
        </pc:spChg>
        <pc:spChg chg="add del">
          <ac:chgData name="Georgios Pechlivanidis" userId="074ba168648170c0" providerId="LiveId" clId="{0AC4404F-0B62-434F-94E6-9BD83208209A}" dt="2020-11-30T18:10:57.578" v="1380" actId="26606"/>
          <ac:spMkLst>
            <pc:docMk/>
            <pc:sldMk cId="1818206724" sldId="277"/>
            <ac:spMk id="9" creationId="{83C98ABE-055B-441F-B07E-44F97F083C39}"/>
          </ac:spMkLst>
        </pc:spChg>
        <pc:spChg chg="add del">
          <ac:chgData name="Georgios Pechlivanidis" userId="074ba168648170c0" providerId="LiveId" clId="{0AC4404F-0B62-434F-94E6-9BD83208209A}" dt="2020-11-30T18:10:57.578" v="1380" actId="26606"/>
          <ac:spMkLst>
            <pc:docMk/>
            <pc:sldMk cId="1818206724" sldId="277"/>
            <ac:spMk id="11" creationId="{29FDB030-9B49-4CED-8CCD-4D99382388AC}"/>
          </ac:spMkLst>
        </pc:spChg>
        <pc:spChg chg="add del">
          <ac:chgData name="Georgios Pechlivanidis" userId="074ba168648170c0" providerId="LiveId" clId="{0AC4404F-0B62-434F-94E6-9BD83208209A}" dt="2020-11-30T18:10:57.578" v="1380" actId="26606"/>
          <ac:spMkLst>
            <pc:docMk/>
            <pc:sldMk cId="1818206724" sldId="277"/>
            <ac:spMk id="13" creationId="{3783CA14-24A1-485C-8B30-D6A5D87987AD}"/>
          </ac:spMkLst>
        </pc:spChg>
        <pc:spChg chg="add del">
          <ac:chgData name="Georgios Pechlivanidis" userId="074ba168648170c0" providerId="LiveId" clId="{0AC4404F-0B62-434F-94E6-9BD83208209A}" dt="2020-11-30T18:10:57.578" v="1380" actId="26606"/>
          <ac:spMkLst>
            <pc:docMk/>
            <pc:sldMk cId="1818206724" sldId="277"/>
            <ac:spMk id="15" creationId="{9A97C86A-04D6-40F7-AE84-31AB43E6A846}"/>
          </ac:spMkLst>
        </pc:spChg>
        <pc:spChg chg="add del">
          <ac:chgData name="Georgios Pechlivanidis" userId="074ba168648170c0" providerId="LiveId" clId="{0AC4404F-0B62-434F-94E6-9BD83208209A}" dt="2020-11-30T18:10:57.578" v="1380" actId="26606"/>
          <ac:spMkLst>
            <pc:docMk/>
            <pc:sldMk cId="1818206724" sldId="277"/>
            <ac:spMk id="17" creationId="{FF9F2414-84E8-453E-B1F3-389FDE8192D9}"/>
          </ac:spMkLst>
        </pc:spChg>
        <pc:spChg chg="add mod">
          <ac:chgData name="Georgios Pechlivanidis" userId="074ba168648170c0" providerId="LiveId" clId="{0AC4404F-0B62-434F-94E6-9BD83208209A}" dt="2020-11-30T18:44:50.787" v="1657" actId="1076"/>
          <ac:spMkLst>
            <pc:docMk/>
            <pc:sldMk cId="1818206724" sldId="277"/>
            <ac:spMk id="18" creationId="{09770468-31FF-4010-9368-55076C98C0A0}"/>
          </ac:spMkLst>
        </pc:spChg>
        <pc:spChg chg="add del">
          <ac:chgData name="Georgios Pechlivanidis" userId="074ba168648170c0" providerId="LiveId" clId="{0AC4404F-0B62-434F-94E6-9BD83208209A}" dt="2020-11-30T18:10:57.578" v="1380" actId="26606"/>
          <ac:spMkLst>
            <pc:docMk/>
            <pc:sldMk cId="1818206724" sldId="277"/>
            <ac:spMk id="19" creationId="{3ECA69A1-7536-43AC-85EF-C7106179F5ED}"/>
          </ac:spMkLst>
        </pc:spChg>
        <pc:spChg chg="add del">
          <ac:chgData name="Georgios Pechlivanidis" userId="074ba168648170c0" providerId="LiveId" clId="{0AC4404F-0B62-434F-94E6-9BD83208209A}" dt="2020-11-30T18:10:57.566" v="1379" actId="26606"/>
          <ac:spMkLst>
            <pc:docMk/>
            <pc:sldMk cId="1818206724" sldId="277"/>
            <ac:spMk id="24" creationId="{69D184B2-2226-4E31-BCCB-444330767440}"/>
          </ac:spMkLst>
        </pc:spChg>
        <pc:spChg chg="add del">
          <ac:chgData name="Georgios Pechlivanidis" userId="074ba168648170c0" providerId="LiveId" clId="{0AC4404F-0B62-434F-94E6-9BD83208209A}" dt="2020-11-30T18:10:57.566" v="1379" actId="26606"/>
          <ac:spMkLst>
            <pc:docMk/>
            <pc:sldMk cId="1818206724" sldId="277"/>
            <ac:spMk id="26" creationId="{1AC4D4E3-486A-464A-8EC8-D44881097267}"/>
          </ac:spMkLst>
        </pc:spChg>
        <pc:spChg chg="add del">
          <ac:chgData name="Georgios Pechlivanidis" userId="074ba168648170c0" providerId="LiveId" clId="{0AC4404F-0B62-434F-94E6-9BD83208209A}" dt="2020-11-30T18:10:57.566" v="1379" actId="26606"/>
          <ac:spMkLst>
            <pc:docMk/>
            <pc:sldMk cId="1818206724" sldId="277"/>
            <ac:spMk id="28" creationId="{864DE13E-58EB-4475-B79C-0D4FC651239B}"/>
          </ac:spMkLst>
        </pc:spChg>
        <pc:spChg chg="add">
          <ac:chgData name="Georgios Pechlivanidis" userId="074ba168648170c0" providerId="LiveId" clId="{0AC4404F-0B62-434F-94E6-9BD83208209A}" dt="2020-11-30T18:10:57.578" v="1380" actId="26606"/>
          <ac:spMkLst>
            <pc:docMk/>
            <pc:sldMk cId="1818206724" sldId="277"/>
            <ac:spMk id="30" creationId="{664E23E2-7440-4E36-A67B-0F88C5F7E185}"/>
          </ac:spMkLst>
        </pc:spChg>
        <pc:spChg chg="add">
          <ac:chgData name="Georgios Pechlivanidis" userId="074ba168648170c0" providerId="LiveId" clId="{0AC4404F-0B62-434F-94E6-9BD83208209A}" dt="2020-11-30T18:10:57.578" v="1380" actId="26606"/>
          <ac:spMkLst>
            <pc:docMk/>
            <pc:sldMk cId="1818206724" sldId="277"/>
            <ac:spMk id="31" creationId="{B06949AE-010D-4C18-8AED-7872085ADD57}"/>
          </ac:spMkLst>
        </pc:spChg>
        <pc:spChg chg="add">
          <ac:chgData name="Georgios Pechlivanidis" userId="074ba168648170c0" providerId="LiveId" clId="{0AC4404F-0B62-434F-94E6-9BD83208209A}" dt="2020-11-30T18:10:57.578" v="1380" actId="26606"/>
          <ac:spMkLst>
            <pc:docMk/>
            <pc:sldMk cId="1818206724" sldId="277"/>
            <ac:spMk id="32" creationId="{FE54AADB-50C7-4293-94C0-27361A32B8CF}"/>
          </ac:spMkLst>
        </pc:spChg>
        <pc:picChg chg="add mod">
          <ac:chgData name="Georgios Pechlivanidis" userId="074ba168648170c0" providerId="LiveId" clId="{0AC4404F-0B62-434F-94E6-9BD83208209A}" dt="2020-11-30T18:10:57.578" v="1380" actId="26606"/>
          <ac:picMkLst>
            <pc:docMk/>
            <pc:sldMk cId="1818206724" sldId="277"/>
            <ac:picMk id="2" creationId="{EC46406B-BC98-45AA-AB8D-FC293A0FC812}"/>
          </ac:picMkLst>
        </pc:picChg>
        <pc:picChg chg="add mod">
          <ac:chgData name="Georgios Pechlivanidis" userId="074ba168648170c0" providerId="LiveId" clId="{0AC4404F-0B62-434F-94E6-9BD83208209A}" dt="2020-11-30T18:10:57.578" v="1380" actId="26606"/>
          <ac:picMkLst>
            <pc:docMk/>
            <pc:sldMk cId="1818206724" sldId="277"/>
            <ac:picMk id="3" creationId="{EBC1E501-474D-4077-AC44-0A8E7B33259E}"/>
          </ac:picMkLst>
        </pc:picChg>
        <pc:cxnChg chg="add del">
          <ac:chgData name="Georgios Pechlivanidis" userId="074ba168648170c0" providerId="LiveId" clId="{0AC4404F-0B62-434F-94E6-9BD83208209A}" dt="2020-12-07T10:26:34.192" v="2093" actId="478"/>
          <ac:cxnSpMkLst>
            <pc:docMk/>
            <pc:sldMk cId="1818206724" sldId="277"/>
            <ac:cxnSpMk id="5" creationId="{64DC61CB-C408-460A-BE64-561243F49B50}"/>
          </ac:cxnSpMkLst>
        </pc:cxnChg>
        <pc:cxnChg chg="add mod">
          <ac:chgData name="Georgios Pechlivanidis" userId="074ba168648170c0" providerId="LiveId" clId="{0AC4404F-0B62-434F-94E6-9BD83208209A}" dt="2021-01-14T17:53:31.968" v="3885" actId="1582"/>
          <ac:cxnSpMkLst>
            <pc:docMk/>
            <pc:sldMk cId="1818206724" sldId="277"/>
            <ac:cxnSpMk id="5" creationId="{97EE0456-712A-493A-9F59-EEC81ABB6F26}"/>
          </ac:cxnSpMkLst>
        </pc:cxnChg>
      </pc:sldChg>
      <pc:sldChg chg="add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324171839" sldId="278"/>
        </pc:sldMkLst>
        <pc:spChg chg="add mod">
          <ac:chgData name="Georgios Pechlivanidis" userId="074ba168648170c0" providerId="LiveId" clId="{0AC4404F-0B62-434F-94E6-9BD83208209A}" dt="2021-01-14T17:55:17.205" v="3892" actId="207"/>
          <ac:spMkLst>
            <pc:docMk/>
            <pc:sldMk cId="324171839" sldId="278"/>
            <ac:spMk id="4" creationId="{9E11C0B9-A8AF-41DC-AF9B-9C57996DA8DD}"/>
          </ac:spMkLst>
        </pc:spChg>
        <pc:spChg chg="add">
          <ac:chgData name="Georgios Pechlivanidis" userId="074ba168648170c0" providerId="LiveId" clId="{0AC4404F-0B62-434F-94E6-9BD83208209A}" dt="2020-11-30T18:13:30.483" v="1385" actId="26606"/>
          <ac:spMkLst>
            <pc:docMk/>
            <pc:sldMk cId="324171839" sldId="278"/>
            <ac:spMk id="8" creationId="{A9F529C3-C941-49FD-8C67-82F134F64BDB}"/>
          </ac:spMkLst>
        </pc:spChg>
        <pc:spChg chg="add mod">
          <ac:chgData name="Georgios Pechlivanidis" userId="074ba168648170c0" providerId="LiveId" clId="{0AC4404F-0B62-434F-94E6-9BD83208209A}" dt="2020-11-30T18:27:07.851" v="1613" actId="14100"/>
          <ac:spMkLst>
            <pc:docMk/>
            <pc:sldMk cId="324171839" sldId="278"/>
            <ac:spMk id="9" creationId="{A567A5C2-CBFD-46EC-B7E2-D7A7D08B0878}"/>
          </ac:spMkLst>
        </pc:spChg>
        <pc:spChg chg="add">
          <ac:chgData name="Georgios Pechlivanidis" userId="074ba168648170c0" providerId="LiveId" clId="{0AC4404F-0B62-434F-94E6-9BD83208209A}" dt="2020-11-30T18:13:30.483" v="1385" actId="26606"/>
          <ac:spMkLst>
            <pc:docMk/>
            <pc:sldMk cId="324171839" sldId="278"/>
            <ac:spMk id="10" creationId="{20586029-32A0-47E5-9AEC-AE3ABA6B94D0}"/>
          </ac:spMkLst>
        </pc:spChg>
        <pc:picChg chg="add mod ord">
          <ac:chgData name="Georgios Pechlivanidis" userId="074ba168648170c0" providerId="LiveId" clId="{0AC4404F-0B62-434F-94E6-9BD83208209A}" dt="2020-11-30T18:14:11.916" v="1393" actId="1076"/>
          <ac:picMkLst>
            <pc:docMk/>
            <pc:sldMk cId="324171839" sldId="278"/>
            <ac:picMk id="2" creationId="{D955CB56-F206-4464-A1D5-65E0843F3352}"/>
          </ac:picMkLst>
        </pc:picChg>
        <pc:picChg chg="add mod">
          <ac:chgData name="Georgios Pechlivanidis" userId="074ba168648170c0" providerId="LiveId" clId="{0AC4404F-0B62-434F-94E6-9BD83208209A}" dt="2020-11-30T18:29:12.077" v="1615" actId="1076"/>
          <ac:picMkLst>
            <pc:docMk/>
            <pc:sldMk cId="324171839" sldId="278"/>
            <ac:picMk id="3" creationId="{79D1F998-B85E-4CF2-AEB2-6B4C591E1337}"/>
          </ac:picMkLst>
        </pc:picChg>
        <pc:cxnChg chg="add">
          <ac:chgData name="Georgios Pechlivanidis" userId="074ba168648170c0" providerId="LiveId" clId="{0AC4404F-0B62-434F-94E6-9BD83208209A}" dt="2020-11-30T18:13:30.483" v="1385" actId="26606"/>
          <ac:cxnSpMkLst>
            <pc:docMk/>
            <pc:sldMk cId="324171839" sldId="278"/>
            <ac:cxnSpMk id="12" creationId="{8C730EAB-A532-4295-A302-FB4B90DB9F5E}"/>
          </ac:cxnSpMkLst>
        </pc:cxnChg>
      </pc:sldChg>
      <pc:sldChg chg="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333369690" sldId="279"/>
        </pc:sldMkLst>
        <pc:spChg chg="mod">
          <ac:chgData name="Georgios Pechlivanidis" userId="074ba168648170c0" providerId="LiveId" clId="{0AC4404F-0B62-434F-94E6-9BD83208209A}" dt="2020-12-07T10:25:50.213" v="2091" actId="207"/>
          <ac:spMkLst>
            <pc:docMk/>
            <pc:sldMk cId="333369690" sldId="279"/>
            <ac:spMk id="3" creationId="{9D98B43D-7A9D-496B-AAA9-D0E902036F50}"/>
          </ac:spMkLst>
        </pc:spChg>
      </pc:sldChg>
      <pc:sldChg chg="addSp del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936872791" sldId="280"/>
        </pc:sldMkLst>
        <pc:spChg chg="mod">
          <ac:chgData name="Georgios Pechlivanidis" userId="074ba168648170c0" providerId="LiveId" clId="{0AC4404F-0B62-434F-94E6-9BD83208209A}" dt="2020-12-03T15:45:11.939" v="2069" actId="255"/>
          <ac:spMkLst>
            <pc:docMk/>
            <pc:sldMk cId="936872791" sldId="280"/>
            <ac:spMk id="3" creationId="{3F2556AB-C117-4C50-9442-D6F35A775BDF}"/>
          </ac:spMkLst>
        </pc:spChg>
        <pc:spChg chg="del">
          <ac:chgData name="Georgios Pechlivanidis" userId="074ba168648170c0" providerId="LiveId" clId="{0AC4404F-0B62-434F-94E6-9BD83208209A}" dt="2021-01-12T18:40:38.743" v="3437"/>
          <ac:spMkLst>
            <pc:docMk/>
            <pc:sldMk cId="936872791" sldId="280"/>
            <ac:spMk id="4" creationId="{C3C38C50-ADDE-4C77-937E-421FE6B9A641}"/>
          </ac:spMkLst>
        </pc:spChg>
        <pc:picChg chg="add del">
          <ac:chgData name="Georgios Pechlivanidis" userId="074ba168648170c0" providerId="LiveId" clId="{0AC4404F-0B62-434F-94E6-9BD83208209A}" dt="2020-12-27T18:07:39.563" v="2910" actId="22"/>
          <ac:picMkLst>
            <pc:docMk/>
            <pc:sldMk cId="936872791" sldId="280"/>
            <ac:picMk id="5" creationId="{EC5256E5-F7D8-40A0-8E85-F7F525E76AD5}"/>
          </ac:picMkLst>
        </pc:pic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1407072312" sldId="281"/>
        </pc:sldMkLst>
        <pc:spChg chg="add del">
          <ac:chgData name="Georgios Pechlivanidis" userId="074ba168648170c0" providerId="LiveId" clId="{0AC4404F-0B62-434F-94E6-9BD83208209A}" dt="2020-12-07T10:57:47.211" v="2116" actId="26606"/>
          <ac:spMkLst>
            <pc:docMk/>
            <pc:sldMk cId="1407072312" sldId="281"/>
            <ac:spMk id="8" creationId="{A9F529C3-C941-49FD-8C67-82F134F64BDB}"/>
          </ac:spMkLst>
        </pc:spChg>
        <pc:spChg chg="add del">
          <ac:chgData name="Georgios Pechlivanidis" userId="074ba168648170c0" providerId="LiveId" clId="{0AC4404F-0B62-434F-94E6-9BD83208209A}" dt="2020-12-07T10:57:47.211" v="2116" actId="26606"/>
          <ac:spMkLst>
            <pc:docMk/>
            <pc:sldMk cId="1407072312" sldId="281"/>
            <ac:spMk id="10" creationId="{20586029-32A0-47E5-9AEC-AE3ABA6B94D0}"/>
          </ac:spMkLst>
        </pc:spChg>
        <pc:spChg chg="add">
          <ac:chgData name="Georgios Pechlivanidis" userId="074ba168648170c0" providerId="LiveId" clId="{0AC4404F-0B62-434F-94E6-9BD83208209A}" dt="2020-12-07T10:57:47.232" v="2117" actId="26606"/>
          <ac:spMkLst>
            <pc:docMk/>
            <pc:sldMk cId="1407072312" sldId="281"/>
            <ac:spMk id="14" creationId="{664E23E2-7440-4E36-A67B-0F88C5F7E185}"/>
          </ac:spMkLst>
        </pc:spChg>
        <pc:spChg chg="add">
          <ac:chgData name="Georgios Pechlivanidis" userId="074ba168648170c0" providerId="LiveId" clId="{0AC4404F-0B62-434F-94E6-9BD83208209A}" dt="2020-12-07T10:57:47.232" v="2117" actId="26606"/>
          <ac:spMkLst>
            <pc:docMk/>
            <pc:sldMk cId="1407072312" sldId="281"/>
            <ac:spMk id="15" creationId="{B06949AE-010D-4C18-8AED-7872085ADD57}"/>
          </ac:spMkLst>
        </pc:spChg>
        <pc:spChg chg="add">
          <ac:chgData name="Georgios Pechlivanidis" userId="074ba168648170c0" providerId="LiveId" clId="{0AC4404F-0B62-434F-94E6-9BD83208209A}" dt="2020-12-07T10:57:47.232" v="2117" actId="26606"/>
          <ac:spMkLst>
            <pc:docMk/>
            <pc:sldMk cId="1407072312" sldId="281"/>
            <ac:spMk id="16" creationId="{FE54AADB-50C7-4293-94C0-27361A32B8CF}"/>
          </ac:spMkLst>
        </pc:spChg>
        <pc:picChg chg="add mod ord">
          <ac:chgData name="Georgios Pechlivanidis" userId="074ba168648170c0" providerId="LiveId" clId="{0AC4404F-0B62-434F-94E6-9BD83208209A}" dt="2020-12-07T10:57:47.232" v="2117" actId="26606"/>
          <ac:picMkLst>
            <pc:docMk/>
            <pc:sldMk cId="1407072312" sldId="281"/>
            <ac:picMk id="2" creationId="{5BE116B4-03A6-4134-B023-C9A223FE11BC}"/>
          </ac:picMkLst>
        </pc:picChg>
        <pc:picChg chg="add mod">
          <ac:chgData name="Georgios Pechlivanidis" userId="074ba168648170c0" providerId="LiveId" clId="{0AC4404F-0B62-434F-94E6-9BD83208209A}" dt="2020-12-07T10:58:09.442" v="2120" actId="14100"/>
          <ac:picMkLst>
            <pc:docMk/>
            <pc:sldMk cId="1407072312" sldId="281"/>
            <ac:picMk id="3" creationId="{252701DD-A380-45A4-93F6-28159A182F66}"/>
          </ac:picMkLst>
        </pc:picChg>
        <pc:cxnChg chg="add del">
          <ac:chgData name="Georgios Pechlivanidis" userId="074ba168648170c0" providerId="LiveId" clId="{0AC4404F-0B62-434F-94E6-9BD83208209A}" dt="2020-12-07T10:57:47.211" v="2116" actId="26606"/>
          <ac:cxnSpMkLst>
            <pc:docMk/>
            <pc:sldMk cId="1407072312" sldId="281"/>
            <ac:cxnSpMk id="12" creationId="{8C730EAB-A532-4295-A302-FB4B90DB9F5E}"/>
          </ac:cxnSpMkLst>
        </pc:cxnChg>
      </pc:sldChg>
      <pc:sldChg chg="addSp delSp modSp new mod ord modTransition setBg modClrScheme chgLayout">
        <pc:chgData name="Georgios Pechlivanidis" userId="074ba168648170c0" providerId="LiveId" clId="{0AC4404F-0B62-434F-94E6-9BD83208209A}" dt="2021-01-20T12:21:34.334" v="4432"/>
        <pc:sldMkLst>
          <pc:docMk/>
          <pc:sldMk cId="836555901" sldId="282"/>
        </pc:sldMkLst>
        <pc:spChg chg="del mod ord">
          <ac:chgData name="Georgios Pechlivanidis" userId="074ba168648170c0" providerId="LiveId" clId="{0AC4404F-0B62-434F-94E6-9BD83208209A}" dt="2020-12-08T16:21:40.337" v="2122" actId="700"/>
          <ac:spMkLst>
            <pc:docMk/>
            <pc:sldMk cId="836555901" sldId="282"/>
            <ac:spMk id="2" creationId="{00A95B6D-0DC2-44BF-A90B-5FA3B9C45667}"/>
          </ac:spMkLst>
        </pc:spChg>
        <pc:spChg chg="add mod ord">
          <ac:chgData name="Georgios Pechlivanidis" userId="074ba168648170c0" providerId="LiveId" clId="{0AC4404F-0B62-434F-94E6-9BD83208209A}" dt="2020-12-08T16:37:31.133" v="2191" actId="14100"/>
          <ac:spMkLst>
            <pc:docMk/>
            <pc:sldMk cId="836555901" sldId="282"/>
            <ac:spMk id="3" creationId="{189F68E6-B016-46BF-B1BD-1CF139D665FF}"/>
          </ac:spMkLst>
        </pc:spChg>
        <pc:spChg chg="add mod ord">
          <ac:chgData name="Georgios Pechlivanidis" userId="074ba168648170c0" providerId="LiveId" clId="{0AC4404F-0B62-434F-94E6-9BD83208209A}" dt="2020-12-08T16:38:01.510" v="2195" actId="14100"/>
          <ac:spMkLst>
            <pc:docMk/>
            <pc:sldMk cId="836555901" sldId="282"/>
            <ac:spMk id="4" creationId="{6ACD009B-9E7B-4261-A4C1-7D673FF2A30D}"/>
          </ac:spMkLst>
        </pc:spChg>
        <pc:spChg chg="add del">
          <ac:chgData name="Georgios Pechlivanidis" userId="074ba168648170c0" providerId="LiveId" clId="{0AC4404F-0B62-434F-94E6-9BD83208209A}" dt="2020-12-08T16:37:04.411" v="2186" actId="26606"/>
          <ac:spMkLst>
            <pc:docMk/>
            <pc:sldMk cId="836555901" sldId="282"/>
            <ac:spMk id="10" creationId="{201CC55D-ED54-4C5C-95E6-10947BD1103B}"/>
          </ac:spMkLst>
        </pc:spChg>
        <pc:spChg chg="add del">
          <ac:chgData name="Georgios Pechlivanidis" userId="074ba168648170c0" providerId="LiveId" clId="{0AC4404F-0B62-434F-94E6-9BD83208209A}" dt="2020-12-08T16:37:04.411" v="2186" actId="26606"/>
          <ac:spMkLst>
            <pc:docMk/>
            <pc:sldMk cId="836555901" sldId="282"/>
            <ac:spMk id="16" creationId="{3873B707-463F-40B0-8227-E8CC6C67EB25}"/>
          </ac:spMkLst>
        </pc:spChg>
        <pc:spChg chg="add del">
          <ac:chgData name="Georgios Pechlivanidis" userId="074ba168648170c0" providerId="LiveId" clId="{0AC4404F-0B62-434F-94E6-9BD83208209A}" dt="2020-12-08T16:37:04.411" v="2186" actId="26606"/>
          <ac:spMkLst>
            <pc:docMk/>
            <pc:sldMk cId="836555901" sldId="282"/>
            <ac:spMk id="18" creationId="{C13237C8-E62C-4F0D-A318-BD6FB6C2D138}"/>
          </ac:spMkLst>
        </pc:spChg>
        <pc:spChg chg="add del">
          <ac:chgData name="Georgios Pechlivanidis" userId="074ba168648170c0" providerId="LiveId" clId="{0AC4404F-0B62-434F-94E6-9BD83208209A}" dt="2020-12-08T16:37:04.411" v="2186" actId="26606"/>
          <ac:spMkLst>
            <pc:docMk/>
            <pc:sldMk cId="836555901" sldId="282"/>
            <ac:spMk id="20" creationId="{19C9EAEA-39D0-4B0E-A0EB-51E7B26740B1}"/>
          </ac:spMkLst>
        </pc:spChg>
        <pc:spChg chg="add del">
          <ac:chgData name="Georgios Pechlivanidis" userId="074ba168648170c0" providerId="LiveId" clId="{0AC4404F-0B62-434F-94E6-9BD83208209A}" dt="2020-12-08T16:37:04.397" v="2185" actId="26606"/>
          <ac:spMkLst>
            <pc:docMk/>
            <pc:sldMk cId="836555901" sldId="282"/>
            <ac:spMk id="22" creationId="{6ECA6DCB-B7E1-40A9-9524-540C6DA40B1B}"/>
          </ac:spMkLst>
        </pc:spChg>
        <pc:spChg chg="add del">
          <ac:chgData name="Georgios Pechlivanidis" userId="074ba168648170c0" providerId="LiveId" clId="{0AC4404F-0B62-434F-94E6-9BD83208209A}" dt="2020-12-08T16:37:04.397" v="2185" actId="26606"/>
          <ac:spMkLst>
            <pc:docMk/>
            <pc:sldMk cId="836555901" sldId="282"/>
            <ac:spMk id="24" creationId="{3873B707-463F-40B0-8227-E8CC6C67EB25}"/>
          </ac:spMkLst>
        </pc:spChg>
        <pc:spChg chg="add del">
          <ac:chgData name="Georgios Pechlivanidis" userId="074ba168648170c0" providerId="LiveId" clId="{0AC4404F-0B62-434F-94E6-9BD83208209A}" dt="2020-12-08T16:24:22.231" v="2138" actId="26606"/>
          <ac:spMkLst>
            <pc:docMk/>
            <pc:sldMk cId="836555901" sldId="282"/>
            <ac:spMk id="25" creationId="{6ECA6DCB-B7E1-40A9-9524-540C6DA40B1B}"/>
          </ac:spMkLst>
        </pc:spChg>
        <pc:spChg chg="add del">
          <ac:chgData name="Georgios Pechlivanidis" userId="074ba168648170c0" providerId="LiveId" clId="{0AC4404F-0B62-434F-94E6-9BD83208209A}" dt="2020-12-08T16:37:04.397" v="2185" actId="26606"/>
          <ac:spMkLst>
            <pc:docMk/>
            <pc:sldMk cId="836555901" sldId="282"/>
            <ac:spMk id="26" creationId="{C13237C8-E62C-4F0D-A318-BD6FB6C2D138}"/>
          </ac:spMkLst>
        </pc:spChg>
        <pc:spChg chg="add del">
          <ac:chgData name="Georgios Pechlivanidis" userId="074ba168648170c0" providerId="LiveId" clId="{0AC4404F-0B62-434F-94E6-9BD83208209A}" dt="2020-12-08T16:37:04.397" v="2185" actId="26606"/>
          <ac:spMkLst>
            <pc:docMk/>
            <pc:sldMk cId="836555901" sldId="282"/>
            <ac:spMk id="30" creationId="{19C9EAEA-39D0-4B0E-A0EB-51E7B26740B1}"/>
          </ac:spMkLst>
        </pc:spChg>
        <pc:spChg chg="add del">
          <ac:chgData name="Georgios Pechlivanidis" userId="074ba168648170c0" providerId="LiveId" clId="{0AC4404F-0B62-434F-94E6-9BD83208209A}" dt="2020-12-08T16:24:22.231" v="2138" actId="26606"/>
          <ac:spMkLst>
            <pc:docMk/>
            <pc:sldMk cId="836555901" sldId="282"/>
            <ac:spMk id="31" creationId="{3873B707-463F-40B0-8227-E8CC6C67EB25}"/>
          </ac:spMkLst>
        </pc:spChg>
        <pc:spChg chg="add del">
          <ac:chgData name="Georgios Pechlivanidis" userId="074ba168648170c0" providerId="LiveId" clId="{0AC4404F-0B62-434F-94E6-9BD83208209A}" dt="2020-12-08T16:37:04.397" v="2185" actId="26606"/>
          <ac:spMkLst>
            <pc:docMk/>
            <pc:sldMk cId="836555901" sldId="282"/>
            <ac:spMk id="32" creationId="{8CB5D2D7-DF65-4E86-BFBA-FFB9B5ACEB64}"/>
          </ac:spMkLst>
        </pc:spChg>
        <pc:spChg chg="add del">
          <ac:chgData name="Georgios Pechlivanidis" userId="074ba168648170c0" providerId="LiveId" clId="{0AC4404F-0B62-434F-94E6-9BD83208209A}" dt="2020-12-08T16:24:22.231" v="2138" actId="26606"/>
          <ac:spMkLst>
            <pc:docMk/>
            <pc:sldMk cId="836555901" sldId="282"/>
            <ac:spMk id="33" creationId="{C13237C8-E62C-4F0D-A318-BD6FB6C2D138}"/>
          </ac:spMkLst>
        </pc:spChg>
        <pc:spChg chg="add">
          <ac:chgData name="Georgios Pechlivanidis" userId="074ba168648170c0" providerId="LiveId" clId="{0AC4404F-0B62-434F-94E6-9BD83208209A}" dt="2020-12-08T16:37:04.411" v="2186" actId="26606"/>
          <ac:spMkLst>
            <pc:docMk/>
            <pc:sldMk cId="836555901" sldId="282"/>
            <ac:spMk id="34" creationId="{385E1BDC-A9B0-4A87-82E3-F3187F69A802}"/>
          </ac:spMkLst>
        </pc:spChg>
        <pc:spChg chg="add del">
          <ac:chgData name="Georgios Pechlivanidis" userId="074ba168648170c0" providerId="LiveId" clId="{0AC4404F-0B62-434F-94E6-9BD83208209A}" dt="2020-12-08T16:24:22.231" v="2138" actId="26606"/>
          <ac:spMkLst>
            <pc:docMk/>
            <pc:sldMk cId="836555901" sldId="282"/>
            <ac:spMk id="35" creationId="{19C9EAEA-39D0-4B0E-A0EB-51E7B26740B1}"/>
          </ac:spMkLst>
        </pc:spChg>
        <pc:spChg chg="add">
          <ac:chgData name="Georgios Pechlivanidis" userId="074ba168648170c0" providerId="LiveId" clId="{0AC4404F-0B62-434F-94E6-9BD83208209A}" dt="2020-12-08T16:37:04.411" v="2186" actId="26606"/>
          <ac:spMkLst>
            <pc:docMk/>
            <pc:sldMk cId="836555901" sldId="282"/>
            <ac:spMk id="36" creationId="{0990C621-3B8B-4820-8328-D47EF7CE823C}"/>
          </ac:spMkLst>
        </pc:spChg>
        <pc:spChg chg="add del">
          <ac:chgData name="Georgios Pechlivanidis" userId="074ba168648170c0" providerId="LiveId" clId="{0AC4404F-0B62-434F-94E6-9BD83208209A}" dt="2020-12-08T16:24:22.231" v="2138" actId="26606"/>
          <ac:spMkLst>
            <pc:docMk/>
            <pc:sldMk cId="836555901" sldId="282"/>
            <ac:spMk id="37" creationId="{8CB5D2D7-DF65-4E86-BFBA-FFB9B5ACEB64}"/>
          </ac:spMkLst>
        </pc:spChg>
        <pc:spChg chg="add">
          <ac:chgData name="Georgios Pechlivanidis" userId="074ba168648170c0" providerId="LiveId" clId="{0AC4404F-0B62-434F-94E6-9BD83208209A}" dt="2020-12-08T16:37:04.411" v="2186" actId="26606"/>
          <ac:spMkLst>
            <pc:docMk/>
            <pc:sldMk cId="836555901" sldId="282"/>
            <ac:spMk id="38" creationId="{C1A2385B-1D2A-4E17-84FA-6CB7F0AAE473}"/>
          </ac:spMkLst>
        </pc:spChg>
        <pc:spChg chg="add">
          <ac:chgData name="Georgios Pechlivanidis" userId="074ba168648170c0" providerId="LiveId" clId="{0AC4404F-0B62-434F-94E6-9BD83208209A}" dt="2020-12-08T16:37:04.411" v="2186" actId="26606"/>
          <ac:spMkLst>
            <pc:docMk/>
            <pc:sldMk cId="836555901" sldId="282"/>
            <ac:spMk id="39" creationId="{5E791F2F-79DB-4CC0-9FA1-001E3E91E8B7}"/>
          </ac:spMkLst>
        </pc:spChg>
        <pc:grpChg chg="add del">
          <ac:chgData name="Georgios Pechlivanidis" userId="074ba168648170c0" providerId="LiveId" clId="{0AC4404F-0B62-434F-94E6-9BD83208209A}" dt="2020-12-08T16:37:04.411" v="2186" actId="26606"/>
          <ac:grpSpMkLst>
            <pc:docMk/>
            <pc:sldMk cId="836555901" sldId="282"/>
            <ac:grpSpMk id="12" creationId="{1DE889C7-FAD6-4397-98E2-05D503484459}"/>
          </ac:grpSpMkLst>
        </pc:grpChg>
        <pc:grpChg chg="add del">
          <ac:chgData name="Georgios Pechlivanidis" userId="074ba168648170c0" providerId="LiveId" clId="{0AC4404F-0B62-434F-94E6-9BD83208209A}" dt="2020-12-08T16:37:04.397" v="2185" actId="26606"/>
          <ac:grpSpMkLst>
            <pc:docMk/>
            <pc:sldMk cId="836555901" sldId="282"/>
            <ac:grpSpMk id="23" creationId="{1DE889C7-FAD6-4397-98E2-05D503484459}"/>
          </ac:grpSpMkLst>
        </pc:grpChg>
        <pc:grpChg chg="add del">
          <ac:chgData name="Georgios Pechlivanidis" userId="074ba168648170c0" providerId="LiveId" clId="{0AC4404F-0B62-434F-94E6-9BD83208209A}" dt="2020-12-08T16:24:22.231" v="2138" actId="26606"/>
          <ac:grpSpMkLst>
            <pc:docMk/>
            <pc:sldMk cId="836555901" sldId="282"/>
            <ac:grpSpMk id="27" creationId="{1DE889C7-FAD6-4397-98E2-05D503484459}"/>
          </ac:grpSpMkLst>
        </pc:grpChg>
        <pc:picChg chg="add del mod">
          <ac:chgData name="Georgios Pechlivanidis" userId="074ba168648170c0" providerId="LiveId" clId="{0AC4404F-0B62-434F-94E6-9BD83208209A}" dt="2020-12-08T16:24:32.782" v="2142" actId="478"/>
          <ac:picMkLst>
            <pc:docMk/>
            <pc:sldMk cId="836555901" sldId="282"/>
            <ac:picMk id="5" creationId="{9C129AC4-A357-41BF-9FA9-D724DF1A0161}"/>
          </ac:picMkLst>
        </pc:picChg>
        <pc:picChg chg="add del mod">
          <ac:chgData name="Georgios Pechlivanidis" userId="074ba168648170c0" providerId="LiveId" clId="{0AC4404F-0B62-434F-94E6-9BD83208209A}" dt="2020-12-08T16:24:23.697" v="2139"/>
          <ac:picMkLst>
            <pc:docMk/>
            <pc:sldMk cId="836555901" sldId="282"/>
            <ac:picMk id="6" creationId="{6BF8D38F-2083-4B30-ADE1-0DC17971B581}"/>
          </ac:picMkLst>
        </pc:picChg>
        <pc:picChg chg="add mod">
          <ac:chgData name="Georgios Pechlivanidis" userId="074ba168648170c0" providerId="LiveId" clId="{0AC4404F-0B62-434F-94E6-9BD83208209A}" dt="2020-12-08T16:38:06.518" v="2196" actId="14100"/>
          <ac:picMkLst>
            <pc:docMk/>
            <pc:sldMk cId="836555901" sldId="282"/>
            <ac:picMk id="7" creationId="{68F05D99-E200-46BF-93DF-4AE4EB89BC87}"/>
          </ac:picMkLst>
        </pc:picChg>
        <pc:picChg chg="add mod">
          <ac:chgData name="Georgios Pechlivanidis" userId="074ba168648170c0" providerId="LiveId" clId="{0AC4404F-0B62-434F-94E6-9BD83208209A}" dt="2020-12-08T16:37:44.134" v="2193" actId="14100"/>
          <ac:picMkLst>
            <pc:docMk/>
            <pc:sldMk cId="836555901" sldId="282"/>
            <ac:picMk id="8" creationId="{076565CB-D96B-487A-BF94-C26ABAAFD607}"/>
          </ac:picMkLst>
        </pc:pic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3076603848" sldId="283"/>
        </pc:sldMkLst>
        <pc:spChg chg="add">
          <ac:chgData name="Georgios Pechlivanidis" userId="074ba168648170c0" providerId="LiveId" clId="{0AC4404F-0B62-434F-94E6-9BD83208209A}" dt="2020-12-08T17:13:08.471" v="2245" actId="26606"/>
          <ac:spMkLst>
            <pc:docMk/>
            <pc:sldMk cId="3076603848" sldId="283"/>
            <ac:spMk id="5" creationId="{A9F529C3-C941-49FD-8C67-82F134F64BDB}"/>
          </ac:spMkLst>
        </pc:spChg>
        <pc:spChg chg="add">
          <ac:chgData name="Georgios Pechlivanidis" userId="074ba168648170c0" providerId="LiveId" clId="{0AC4404F-0B62-434F-94E6-9BD83208209A}" dt="2020-12-08T17:13:08.471" v="2245" actId="26606"/>
          <ac:spMkLst>
            <pc:docMk/>
            <pc:sldMk cId="3076603848" sldId="283"/>
            <ac:spMk id="6" creationId="{20586029-32A0-47E5-9AEC-AE3ABA6B94D0}"/>
          </ac:spMkLst>
        </pc:spChg>
        <pc:spChg chg="add del">
          <ac:chgData name="Georgios Pechlivanidis" userId="074ba168648170c0" providerId="LiveId" clId="{0AC4404F-0B62-434F-94E6-9BD83208209A}" dt="2020-12-08T17:11:39.209" v="2224" actId="26606"/>
          <ac:spMkLst>
            <pc:docMk/>
            <pc:sldMk cId="3076603848" sldId="283"/>
            <ac:spMk id="8" creationId="{A9F529C3-C941-49FD-8C67-82F134F64BDB}"/>
          </ac:spMkLst>
        </pc:spChg>
        <pc:spChg chg="add del">
          <ac:chgData name="Georgios Pechlivanidis" userId="074ba168648170c0" providerId="LiveId" clId="{0AC4404F-0B62-434F-94E6-9BD83208209A}" dt="2020-12-08T17:11:39.209" v="2224" actId="26606"/>
          <ac:spMkLst>
            <pc:docMk/>
            <pc:sldMk cId="3076603848" sldId="283"/>
            <ac:spMk id="10" creationId="{20586029-32A0-47E5-9AEC-AE3ABA6B94D0}"/>
          </ac:spMkLst>
        </pc:spChg>
        <pc:picChg chg="add mod ord">
          <ac:chgData name="Georgios Pechlivanidis" userId="074ba168648170c0" providerId="LiveId" clId="{0AC4404F-0B62-434F-94E6-9BD83208209A}" dt="2020-12-08T17:13:08.471" v="2245" actId="26606"/>
          <ac:picMkLst>
            <pc:docMk/>
            <pc:sldMk cId="3076603848" sldId="283"/>
            <ac:picMk id="2" creationId="{C9B4CC28-B273-493E-9EA5-36F8390215F6}"/>
          </ac:picMkLst>
        </pc:picChg>
        <pc:picChg chg="add mod">
          <ac:chgData name="Georgios Pechlivanidis" userId="074ba168648170c0" providerId="LiveId" clId="{0AC4404F-0B62-434F-94E6-9BD83208209A}" dt="2020-12-08T17:13:15.722" v="2246" actId="14100"/>
          <ac:picMkLst>
            <pc:docMk/>
            <pc:sldMk cId="3076603848" sldId="283"/>
            <ac:picMk id="3" creationId="{721385AB-AED3-465A-A70F-00C2E22C302B}"/>
          </ac:picMkLst>
        </pc:picChg>
        <pc:cxnChg chg="add">
          <ac:chgData name="Georgios Pechlivanidis" userId="074ba168648170c0" providerId="LiveId" clId="{0AC4404F-0B62-434F-94E6-9BD83208209A}" dt="2020-12-08T17:13:08.471" v="2245" actId="26606"/>
          <ac:cxnSpMkLst>
            <pc:docMk/>
            <pc:sldMk cId="3076603848" sldId="283"/>
            <ac:cxnSpMk id="7" creationId="{8C730EAB-A532-4295-A302-FB4B90DB9F5E}"/>
          </ac:cxnSpMkLst>
        </pc:cxnChg>
        <pc:cxnChg chg="add del">
          <ac:chgData name="Georgios Pechlivanidis" userId="074ba168648170c0" providerId="LiveId" clId="{0AC4404F-0B62-434F-94E6-9BD83208209A}" dt="2020-12-08T17:11:39.209" v="2224" actId="26606"/>
          <ac:cxnSpMkLst>
            <pc:docMk/>
            <pc:sldMk cId="3076603848" sldId="283"/>
            <ac:cxnSpMk id="12" creationId="{8C730EAB-A532-4295-A302-FB4B90DB9F5E}"/>
          </ac:cxnSpMkLst>
        </pc:cxnChg>
      </pc:sldChg>
      <pc:sldChg chg="addSp modSp new mod ord modTransition">
        <pc:chgData name="Georgios Pechlivanidis" userId="074ba168648170c0" providerId="LiveId" clId="{0AC4404F-0B62-434F-94E6-9BD83208209A}" dt="2021-01-20T12:21:34.334" v="4432"/>
        <pc:sldMkLst>
          <pc:docMk/>
          <pc:sldMk cId="1982663629" sldId="284"/>
        </pc:sldMkLst>
        <pc:picChg chg="add mod">
          <ac:chgData name="Georgios Pechlivanidis" userId="074ba168648170c0" providerId="LiveId" clId="{0AC4404F-0B62-434F-94E6-9BD83208209A}" dt="2020-12-08T17:10:06.191" v="2222" actId="14100"/>
          <ac:picMkLst>
            <pc:docMk/>
            <pc:sldMk cId="1982663629" sldId="284"/>
            <ac:picMk id="2" creationId="{71FD0FFC-50C6-4290-9992-E1EB07225003}"/>
          </ac:picMkLst>
        </pc:pic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2210750864" sldId="285"/>
        </pc:sldMkLst>
        <pc:spChg chg="add del">
          <ac:chgData name="Georgios Pechlivanidis" userId="074ba168648170c0" providerId="LiveId" clId="{0AC4404F-0B62-434F-94E6-9BD83208209A}" dt="2020-12-08T18:15:54.643" v="2258" actId="26606"/>
          <ac:spMkLst>
            <pc:docMk/>
            <pc:sldMk cId="2210750864" sldId="285"/>
            <ac:spMk id="8" creationId="{A9F529C3-C941-49FD-8C67-82F134F64BDB}"/>
          </ac:spMkLst>
        </pc:spChg>
        <pc:spChg chg="add del">
          <ac:chgData name="Georgios Pechlivanidis" userId="074ba168648170c0" providerId="LiveId" clId="{0AC4404F-0B62-434F-94E6-9BD83208209A}" dt="2020-12-08T18:15:54.643" v="2258" actId="26606"/>
          <ac:spMkLst>
            <pc:docMk/>
            <pc:sldMk cId="2210750864" sldId="285"/>
            <ac:spMk id="10" creationId="{20586029-32A0-47E5-9AEC-AE3ABA6B94D0}"/>
          </ac:spMkLst>
        </pc:spChg>
        <pc:spChg chg="add del">
          <ac:chgData name="Georgios Pechlivanidis" userId="074ba168648170c0" providerId="LiveId" clId="{0AC4404F-0B62-434F-94E6-9BD83208209A}" dt="2020-12-08T18:17:49.746" v="2260" actId="26606"/>
          <ac:spMkLst>
            <pc:docMk/>
            <pc:sldMk cId="2210750864" sldId="285"/>
            <ac:spMk id="17" creationId="{9527FCEA-6143-4C5E-8C45-8AC9237ADE89}"/>
          </ac:spMkLst>
        </pc:spChg>
        <pc:spChg chg="add del">
          <ac:chgData name="Georgios Pechlivanidis" userId="074ba168648170c0" providerId="LiveId" clId="{0AC4404F-0B62-434F-94E6-9BD83208209A}" dt="2020-12-08T18:17:49.746" v="2260" actId="26606"/>
          <ac:spMkLst>
            <pc:docMk/>
            <pc:sldMk cId="2210750864" sldId="285"/>
            <ac:spMk id="19" creationId="{1A9F23AD-7A55-49F3-A3EC-743F47F36B0E}"/>
          </ac:spMkLst>
        </pc:spChg>
        <pc:spChg chg="add del">
          <ac:chgData name="Georgios Pechlivanidis" userId="074ba168648170c0" providerId="LiveId" clId="{0AC4404F-0B62-434F-94E6-9BD83208209A}" dt="2020-12-08T18:17:49.746" v="2260" actId="26606"/>
          <ac:spMkLst>
            <pc:docMk/>
            <pc:sldMk cId="2210750864" sldId="285"/>
            <ac:spMk id="21" creationId="{D7D9F91F-72C9-4DB9-ABD0-A8180D8262D5}"/>
          </ac:spMkLst>
        </pc:spChg>
        <pc:spChg chg="add del">
          <ac:chgData name="Georgios Pechlivanidis" userId="074ba168648170c0" providerId="LiveId" clId="{0AC4404F-0B62-434F-94E6-9BD83208209A}" dt="2020-12-08T18:17:49.746" v="2260" actId="26606"/>
          <ac:spMkLst>
            <pc:docMk/>
            <pc:sldMk cId="2210750864" sldId="285"/>
            <ac:spMk id="23" creationId="{BE016956-CE9F-4946-8834-A8BC3529D0F6}"/>
          </ac:spMkLst>
        </pc:spChg>
        <pc:picChg chg="add mod ord">
          <ac:chgData name="Georgios Pechlivanidis" userId="074ba168648170c0" providerId="LiveId" clId="{0AC4404F-0B62-434F-94E6-9BD83208209A}" dt="2020-12-08T18:18:21.406" v="2264" actId="27614"/>
          <ac:picMkLst>
            <pc:docMk/>
            <pc:sldMk cId="2210750864" sldId="285"/>
            <ac:picMk id="2" creationId="{FC7CEDAD-C985-4650-9373-7AA8FD7100DC}"/>
          </ac:picMkLst>
        </pc:picChg>
        <pc:picChg chg="add mod ord">
          <ac:chgData name="Georgios Pechlivanidis" userId="074ba168648170c0" providerId="LiveId" clId="{0AC4404F-0B62-434F-94E6-9BD83208209A}" dt="2020-12-08T18:18:21.374" v="2263" actId="27614"/>
          <ac:picMkLst>
            <pc:docMk/>
            <pc:sldMk cId="2210750864" sldId="285"/>
            <ac:picMk id="3" creationId="{70DA1A49-D29C-4004-981F-AD56B09C877D}"/>
          </ac:picMkLst>
        </pc:picChg>
        <pc:picChg chg="add mod">
          <ac:chgData name="Georgios Pechlivanidis" userId="074ba168648170c0" providerId="LiveId" clId="{0AC4404F-0B62-434F-94E6-9BD83208209A}" dt="2020-12-08T18:18:21.374" v="2262" actId="27614"/>
          <ac:picMkLst>
            <pc:docMk/>
            <pc:sldMk cId="2210750864" sldId="285"/>
            <ac:picMk id="7" creationId="{F251DF4C-7649-48B0-9C0B-EB5B66CB6CDA}"/>
          </ac:picMkLst>
        </pc:picChg>
        <pc:picChg chg="add mod">
          <ac:chgData name="Georgios Pechlivanidis" userId="074ba168648170c0" providerId="LiveId" clId="{0AC4404F-0B62-434F-94E6-9BD83208209A}" dt="2020-12-08T18:18:21.122" v="2261" actId="27614"/>
          <ac:picMkLst>
            <pc:docMk/>
            <pc:sldMk cId="2210750864" sldId="285"/>
            <ac:picMk id="13" creationId="{047495C6-687D-4625-A7FF-AC4F076C6D48}"/>
          </ac:picMkLst>
        </pc:picChg>
        <pc:picChg chg="del">
          <ac:chgData name="Georgios Pechlivanidis" userId="074ba168648170c0" providerId="LiveId" clId="{0AC4404F-0B62-434F-94E6-9BD83208209A}" dt="2020-12-08T18:18:31.480" v="2265"/>
          <ac:picMkLst>
            <pc:docMk/>
            <pc:sldMk cId="2210750864" sldId="285"/>
            <ac:picMk id="16" creationId="{5017A370-C0C7-4623-A088-8BF1D65515AE}"/>
          </ac:picMkLst>
        </pc:picChg>
        <pc:cxnChg chg="add del">
          <ac:chgData name="Georgios Pechlivanidis" userId="074ba168648170c0" providerId="LiveId" clId="{0AC4404F-0B62-434F-94E6-9BD83208209A}" dt="2020-12-08T18:15:54.643" v="2258" actId="26606"/>
          <ac:cxnSpMkLst>
            <pc:docMk/>
            <pc:sldMk cId="2210750864" sldId="285"/>
            <ac:cxnSpMk id="12" creationId="{8C730EAB-A532-4295-A302-FB4B90DB9F5E}"/>
          </ac:cxnSpMkLst>
        </pc:cxnChg>
        <pc:cxnChg chg="add">
          <ac:chgData name="Georgios Pechlivanidis" userId="074ba168648170c0" providerId="LiveId" clId="{0AC4404F-0B62-434F-94E6-9BD83208209A}" dt="2020-12-08T18:17:49.746" v="2260" actId="26606"/>
          <ac:cxnSpMkLst>
            <pc:docMk/>
            <pc:sldMk cId="2210750864" sldId="285"/>
            <ac:cxnSpMk id="28" creationId="{91B6081D-D3E8-4209-B85B-EB1C655A6272}"/>
          </ac:cxnSpMkLst>
        </pc:cxnChg>
        <pc:cxnChg chg="add">
          <ac:chgData name="Georgios Pechlivanidis" userId="074ba168648170c0" providerId="LiveId" clId="{0AC4404F-0B62-434F-94E6-9BD83208209A}" dt="2020-12-08T18:17:49.746" v="2260" actId="26606"/>
          <ac:cxnSpMkLst>
            <pc:docMk/>
            <pc:sldMk cId="2210750864" sldId="285"/>
            <ac:cxnSpMk id="30" creationId="{28CA55E4-1295-45C8-BA05-5A9E705B749A}"/>
          </ac:cxnSpMkLst>
        </pc:cxnChg>
        <pc:cxnChg chg="add">
          <ac:chgData name="Georgios Pechlivanidis" userId="074ba168648170c0" providerId="LiveId" clId="{0AC4404F-0B62-434F-94E6-9BD83208209A}" dt="2020-12-08T18:17:49.746" v="2260" actId="26606"/>
          <ac:cxnSpMkLst>
            <pc:docMk/>
            <pc:sldMk cId="2210750864" sldId="285"/>
            <ac:cxnSpMk id="32" creationId="{08C5794E-A9A1-4A23-AF68-C79A7822334C}"/>
          </ac:cxnSpMkLst>
        </pc:cxnChg>
      </pc:sldChg>
      <pc:sldChg chg="addSp modSp new modTransition">
        <pc:chgData name="Georgios Pechlivanidis" userId="074ba168648170c0" providerId="LiveId" clId="{0AC4404F-0B62-434F-94E6-9BD83208209A}" dt="2021-01-20T12:21:34.334" v="4432"/>
        <pc:sldMkLst>
          <pc:docMk/>
          <pc:sldMk cId="2998984639" sldId="286"/>
        </pc:sldMkLst>
        <pc:picChg chg="add mod">
          <ac:chgData name="Georgios Pechlivanidis" userId="074ba168648170c0" providerId="LiveId" clId="{0AC4404F-0B62-434F-94E6-9BD83208209A}" dt="2020-12-08T18:18:59.012" v="2269" actId="14100"/>
          <ac:picMkLst>
            <pc:docMk/>
            <pc:sldMk cId="2998984639" sldId="286"/>
            <ac:picMk id="2" creationId="{2F4E1931-5B79-4846-B298-BA24F060C669}"/>
          </ac:picMkLst>
        </pc:picChg>
      </pc:sldChg>
      <pc:sldChg chg="ord modTransition">
        <pc:chgData name="Georgios Pechlivanidis" userId="074ba168648170c0" providerId="LiveId" clId="{0AC4404F-0B62-434F-94E6-9BD83208209A}" dt="2021-01-20T12:21:34.334" v="4432"/>
        <pc:sldMkLst>
          <pc:docMk/>
          <pc:sldMk cId="0" sldId="287"/>
        </pc:sldMkLst>
      </pc:sldChg>
      <pc:sldChg chg="del ord">
        <pc:chgData name="Georgios Pechlivanidis" userId="074ba168648170c0" providerId="LiveId" clId="{0AC4404F-0B62-434F-94E6-9BD83208209A}" dt="2021-01-20T10:41:34.099" v="4398" actId="47"/>
        <pc:sldMkLst>
          <pc:docMk/>
          <pc:sldMk cId="0" sldId="288"/>
        </pc:sldMkLst>
      </pc:sldChg>
      <pc:sldChg chg="addSp delSp modSp new mod ord modTransition setBg">
        <pc:chgData name="Georgios Pechlivanidis" userId="074ba168648170c0" providerId="LiveId" clId="{0AC4404F-0B62-434F-94E6-9BD83208209A}" dt="2021-01-20T12:21:34.334" v="4432"/>
        <pc:sldMkLst>
          <pc:docMk/>
          <pc:sldMk cId="135816552" sldId="289"/>
        </pc:sldMkLst>
        <pc:spChg chg="add del">
          <ac:chgData name="Georgios Pechlivanidis" userId="074ba168648170c0" providerId="LiveId" clId="{0AC4404F-0B62-434F-94E6-9BD83208209A}" dt="2020-12-08T18:32:13.175" v="2353" actId="26606"/>
          <ac:spMkLst>
            <pc:docMk/>
            <pc:sldMk cId="135816552" sldId="289"/>
            <ac:spMk id="9" creationId="{42A4FC2C-047E-45A5-965D-8E1E3BF09BC6}"/>
          </ac:spMkLst>
        </pc:spChg>
        <pc:spChg chg="add del">
          <ac:chgData name="Georgios Pechlivanidis" userId="074ba168648170c0" providerId="LiveId" clId="{0AC4404F-0B62-434F-94E6-9BD83208209A}" dt="2020-12-08T18:31:58.250" v="2348" actId="26606"/>
          <ac:spMkLst>
            <pc:docMk/>
            <pc:sldMk cId="135816552" sldId="289"/>
            <ac:spMk id="14" creationId="{749FA6A2-2239-4EF2-9EB3-B1DC295FE14D}"/>
          </ac:spMkLst>
        </pc:spChg>
        <pc:picChg chg="add mod ord">
          <ac:chgData name="Georgios Pechlivanidis" userId="074ba168648170c0" providerId="LiveId" clId="{0AC4404F-0B62-434F-94E6-9BD83208209A}" dt="2020-12-08T18:37:16.153" v="2387" actId="1076"/>
          <ac:picMkLst>
            <pc:docMk/>
            <pc:sldMk cId="135816552" sldId="289"/>
            <ac:picMk id="2" creationId="{8F621CF5-02F2-4980-8188-F50B1218AABF}"/>
          </ac:picMkLst>
        </pc:picChg>
        <pc:picChg chg="add mod ord">
          <ac:chgData name="Georgios Pechlivanidis" userId="074ba168648170c0" providerId="LiveId" clId="{0AC4404F-0B62-434F-94E6-9BD83208209A}" dt="2020-12-08T18:36:08.820" v="2383" actId="14100"/>
          <ac:picMkLst>
            <pc:docMk/>
            <pc:sldMk cId="135816552" sldId="289"/>
            <ac:picMk id="3" creationId="{DAC22D2F-9C05-44D0-80F5-9EAD8FF0EDCD}"/>
          </ac:picMkLst>
        </pc:picChg>
        <pc:picChg chg="add mod">
          <ac:chgData name="Georgios Pechlivanidis" userId="074ba168648170c0" providerId="LiveId" clId="{0AC4404F-0B62-434F-94E6-9BD83208209A}" dt="2020-12-08T18:35:46.716" v="2381" actId="1076"/>
          <ac:picMkLst>
            <pc:docMk/>
            <pc:sldMk cId="135816552" sldId="289"/>
            <ac:picMk id="4" creationId="{0E420E5A-A4CB-46E9-93E7-A86A1C36DBEE}"/>
          </ac:picMkLst>
        </pc:picChg>
      </pc:sldChg>
      <pc:sldChg chg="addSp delSp modSp new mod ord modTransition setBg">
        <pc:chgData name="Georgios Pechlivanidis" userId="074ba168648170c0" providerId="LiveId" clId="{0AC4404F-0B62-434F-94E6-9BD83208209A}" dt="2021-01-20T12:21:34.334" v="4432"/>
        <pc:sldMkLst>
          <pc:docMk/>
          <pc:sldMk cId="648394397" sldId="290"/>
        </pc:sldMkLst>
        <pc:spChg chg="del">
          <ac:chgData name="Georgios Pechlivanidis" userId="074ba168648170c0" providerId="LiveId" clId="{0AC4404F-0B62-434F-94E6-9BD83208209A}" dt="2020-12-22T09:51:15.938" v="2392" actId="26606"/>
          <ac:spMkLst>
            <pc:docMk/>
            <pc:sldMk cId="648394397" sldId="290"/>
            <ac:spMk id="2" creationId="{B61F82D7-B287-454C-97D4-E9FA7817D5A3}"/>
          </ac:spMkLst>
        </pc:spChg>
        <pc:spChg chg="del">
          <ac:chgData name="Georgios Pechlivanidis" userId="074ba168648170c0" providerId="LiveId" clId="{0AC4404F-0B62-434F-94E6-9BD83208209A}" dt="2020-12-22T09:51:15.938" v="2392" actId="26606"/>
          <ac:spMkLst>
            <pc:docMk/>
            <pc:sldMk cId="648394397" sldId="290"/>
            <ac:spMk id="3" creationId="{A882B203-2AF6-4C69-955E-FE1FCC5433B4}"/>
          </ac:spMkLst>
        </pc:spChg>
        <pc:spChg chg="add">
          <ac:chgData name="Georgios Pechlivanidis" userId="074ba168648170c0" providerId="LiveId" clId="{0AC4404F-0B62-434F-94E6-9BD83208209A}" dt="2020-12-22T09:51:15.938" v="2392" actId="26606"/>
          <ac:spMkLst>
            <pc:docMk/>
            <pc:sldMk cId="648394397" sldId="290"/>
            <ac:spMk id="10" creationId="{32BC26D8-82FB-445E-AA49-62A77D7C1EE0}"/>
          </ac:spMkLst>
        </pc:spChg>
        <pc:spChg chg="add">
          <ac:chgData name="Georgios Pechlivanidis" userId="074ba168648170c0" providerId="LiveId" clId="{0AC4404F-0B62-434F-94E6-9BD83208209A}" dt="2020-12-22T09:51:15.938" v="2392" actId="26606"/>
          <ac:spMkLst>
            <pc:docMk/>
            <pc:sldMk cId="648394397" sldId="290"/>
            <ac:spMk id="12" creationId="{CB44330D-EA18-4254-AA95-EB49948539B8}"/>
          </ac:spMkLst>
        </pc:spChg>
        <pc:picChg chg="add mod">
          <ac:chgData name="Georgios Pechlivanidis" userId="074ba168648170c0" providerId="LiveId" clId="{0AC4404F-0B62-434F-94E6-9BD83208209A}" dt="2020-12-22T09:51:15.938" v="2392" actId="26606"/>
          <ac:picMkLst>
            <pc:docMk/>
            <pc:sldMk cId="648394397" sldId="290"/>
            <ac:picMk id="5" creationId="{14CD2577-9E9A-4022-B311-766DAB9D44F0}"/>
          </ac:picMkLst>
        </pc:picChg>
      </pc:sldChg>
      <pc:sldChg chg="addSp delSp modSp new mod ord modTransition setBg">
        <pc:chgData name="Georgios Pechlivanidis" userId="074ba168648170c0" providerId="LiveId" clId="{0AC4404F-0B62-434F-94E6-9BD83208209A}" dt="2021-01-20T12:21:34.334" v="4432"/>
        <pc:sldMkLst>
          <pc:docMk/>
          <pc:sldMk cId="3764209891" sldId="291"/>
        </pc:sldMkLst>
        <pc:spChg chg="del">
          <ac:chgData name="Georgios Pechlivanidis" userId="074ba168648170c0" providerId="LiveId" clId="{0AC4404F-0B62-434F-94E6-9BD83208209A}" dt="2020-12-22T09:55:24.946" v="2395" actId="26606"/>
          <ac:spMkLst>
            <pc:docMk/>
            <pc:sldMk cId="3764209891" sldId="291"/>
            <ac:spMk id="2" creationId="{D8ECD5B7-2893-4D64-A708-C4129FC0F009}"/>
          </ac:spMkLst>
        </pc:spChg>
        <pc:spChg chg="del">
          <ac:chgData name="Georgios Pechlivanidis" userId="074ba168648170c0" providerId="LiveId" clId="{0AC4404F-0B62-434F-94E6-9BD83208209A}" dt="2020-12-22T09:55:24.946" v="2395" actId="26606"/>
          <ac:spMkLst>
            <pc:docMk/>
            <pc:sldMk cId="3764209891" sldId="291"/>
            <ac:spMk id="3" creationId="{02957EA6-0451-4D36-80FC-FDB05350F76F}"/>
          </ac:spMkLst>
        </pc:spChg>
        <pc:spChg chg="add del">
          <ac:chgData name="Georgios Pechlivanidis" userId="074ba168648170c0" providerId="LiveId" clId="{0AC4404F-0B62-434F-94E6-9BD83208209A}" dt="2020-12-22T09:55:55.613" v="2400" actId="26606"/>
          <ac:spMkLst>
            <pc:docMk/>
            <pc:sldMk cId="3764209891" sldId="291"/>
            <ac:spMk id="10" creationId="{F3060C83-F051-4F0E-ABAD-AA0DFC48B218}"/>
          </ac:spMkLst>
        </pc:spChg>
        <pc:spChg chg="add del">
          <ac:chgData name="Georgios Pechlivanidis" userId="074ba168648170c0" providerId="LiveId" clId="{0AC4404F-0B62-434F-94E6-9BD83208209A}" dt="2020-12-22T09:55:55.613" v="2400" actId="26606"/>
          <ac:spMkLst>
            <pc:docMk/>
            <pc:sldMk cId="3764209891" sldId="291"/>
            <ac:spMk id="12" creationId="{83C98ABE-055B-441F-B07E-44F97F083C39}"/>
          </ac:spMkLst>
        </pc:spChg>
        <pc:spChg chg="add del">
          <ac:chgData name="Georgios Pechlivanidis" userId="074ba168648170c0" providerId="LiveId" clId="{0AC4404F-0B62-434F-94E6-9BD83208209A}" dt="2020-12-22T09:55:55.613" v="2400" actId="26606"/>
          <ac:spMkLst>
            <pc:docMk/>
            <pc:sldMk cId="3764209891" sldId="291"/>
            <ac:spMk id="14" creationId="{29FDB030-9B49-4CED-8CCD-4D99382388AC}"/>
          </ac:spMkLst>
        </pc:spChg>
        <pc:spChg chg="add del">
          <ac:chgData name="Georgios Pechlivanidis" userId="074ba168648170c0" providerId="LiveId" clId="{0AC4404F-0B62-434F-94E6-9BD83208209A}" dt="2020-12-22T09:55:55.613" v="2400" actId="26606"/>
          <ac:spMkLst>
            <pc:docMk/>
            <pc:sldMk cId="3764209891" sldId="291"/>
            <ac:spMk id="16" creationId="{3783CA14-24A1-485C-8B30-D6A5D87987AD}"/>
          </ac:spMkLst>
        </pc:spChg>
        <pc:spChg chg="add del">
          <ac:chgData name="Georgios Pechlivanidis" userId="074ba168648170c0" providerId="LiveId" clId="{0AC4404F-0B62-434F-94E6-9BD83208209A}" dt="2020-12-22T09:55:55.613" v="2400" actId="26606"/>
          <ac:spMkLst>
            <pc:docMk/>
            <pc:sldMk cId="3764209891" sldId="291"/>
            <ac:spMk id="18" creationId="{9A97C86A-04D6-40F7-AE84-31AB43E6A846}"/>
          </ac:spMkLst>
        </pc:spChg>
        <pc:spChg chg="add del">
          <ac:chgData name="Georgios Pechlivanidis" userId="074ba168648170c0" providerId="LiveId" clId="{0AC4404F-0B62-434F-94E6-9BD83208209A}" dt="2020-12-22T09:55:55.613" v="2400" actId="26606"/>
          <ac:spMkLst>
            <pc:docMk/>
            <pc:sldMk cId="3764209891" sldId="291"/>
            <ac:spMk id="20" creationId="{FF9F2414-84E8-453E-B1F3-389FDE8192D9}"/>
          </ac:spMkLst>
        </pc:spChg>
        <pc:spChg chg="add del">
          <ac:chgData name="Georgios Pechlivanidis" userId="074ba168648170c0" providerId="LiveId" clId="{0AC4404F-0B62-434F-94E6-9BD83208209A}" dt="2020-12-22T09:55:55.613" v="2400" actId="26606"/>
          <ac:spMkLst>
            <pc:docMk/>
            <pc:sldMk cId="3764209891" sldId="291"/>
            <ac:spMk id="22" creationId="{3ECA69A1-7536-43AC-85EF-C7106179F5ED}"/>
          </ac:spMkLst>
        </pc:spChg>
        <pc:spChg chg="add mod">
          <ac:chgData name="Georgios Pechlivanidis" userId="074ba168648170c0" providerId="LiveId" clId="{0AC4404F-0B62-434F-94E6-9BD83208209A}" dt="2021-01-19T10:51:09.002" v="4037" actId="1076"/>
          <ac:spMkLst>
            <pc:docMk/>
            <pc:sldMk cId="3764209891" sldId="291"/>
            <ac:spMk id="23" creationId="{C16F324A-0B64-4617-87B3-6A003D14BB26}"/>
          </ac:spMkLst>
        </pc:spChg>
        <pc:spChg chg="add del">
          <ac:chgData name="Georgios Pechlivanidis" userId="074ba168648170c0" providerId="LiveId" clId="{0AC4404F-0B62-434F-94E6-9BD83208209A}" dt="2020-12-22T09:55:55.590" v="2399" actId="26606"/>
          <ac:spMkLst>
            <pc:docMk/>
            <pc:sldMk cId="3764209891" sldId="291"/>
            <ac:spMk id="27" creationId="{32BC26D8-82FB-445E-AA49-62A77D7C1EE0}"/>
          </ac:spMkLst>
        </pc:spChg>
        <pc:spChg chg="add del">
          <ac:chgData name="Georgios Pechlivanidis" userId="074ba168648170c0" providerId="LiveId" clId="{0AC4404F-0B62-434F-94E6-9BD83208209A}" dt="2020-12-22T09:55:55.590" v="2399" actId="26606"/>
          <ac:spMkLst>
            <pc:docMk/>
            <pc:sldMk cId="3764209891" sldId="291"/>
            <ac:spMk id="29" creationId="{CB44330D-EA18-4254-AA95-EB49948539B8}"/>
          </ac:spMkLst>
        </pc:spChg>
        <pc:spChg chg="add del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31" creationId="{29FDB030-9B49-4CED-8CCD-4D99382388AC}"/>
          </ac:spMkLst>
        </pc:spChg>
        <pc:spChg chg="add del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32" creationId="{F3060C83-F051-4F0E-ABAD-AA0DFC48B218}"/>
          </ac:spMkLst>
        </pc:spChg>
        <pc:spChg chg="add del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33" creationId="{3783CA14-24A1-485C-8B30-D6A5D87987AD}"/>
          </ac:spMkLst>
        </pc:spChg>
        <pc:spChg chg="add del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34" creationId="{83C98ABE-055B-441F-B07E-44F97F083C39}"/>
          </ac:spMkLst>
        </pc:spChg>
        <pc:spChg chg="add del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35" creationId="{9A97C86A-04D6-40F7-AE84-31AB43E6A846}"/>
          </ac:spMkLst>
        </pc:spChg>
        <pc:spChg chg="add del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37" creationId="{FF9F2414-84E8-453E-B1F3-389FDE8192D9}"/>
          </ac:spMkLst>
        </pc:spChg>
        <pc:spChg chg="add del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39" creationId="{3ECA69A1-7536-43AC-85EF-C7106179F5ED}"/>
          </ac:spMkLst>
        </pc:spChg>
        <pc:spChg chg="add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44" creationId="{35F0E358-1E49-4920-80D8-C3D138708838}"/>
          </ac:spMkLst>
        </pc:spChg>
        <pc:spChg chg="add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46" creationId="{E2D2362D-7010-4036-B9CA-03DFC8EB3B01}"/>
          </ac:spMkLst>
        </pc:spChg>
        <pc:spChg chg="add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48" creationId="{DC85BF5E-2BD6-4E5B-8EA3-420B45BB03FA}"/>
          </ac:spMkLst>
        </pc:spChg>
        <pc:spChg chg="add">
          <ac:chgData name="Georgios Pechlivanidis" userId="074ba168648170c0" providerId="LiveId" clId="{0AC4404F-0B62-434F-94E6-9BD83208209A}" dt="2020-12-22T10:24:58.128" v="2420" actId="26606"/>
          <ac:spMkLst>
            <pc:docMk/>
            <pc:sldMk cId="3764209891" sldId="291"/>
            <ac:spMk id="50" creationId="{740D8E28-91B5-42B0-9D6C-B777D8AD90C2}"/>
          </ac:spMkLst>
        </pc:spChg>
        <pc:picChg chg="add mod">
          <ac:chgData name="Georgios Pechlivanidis" userId="074ba168648170c0" providerId="LiveId" clId="{0AC4404F-0B62-434F-94E6-9BD83208209A}" dt="2020-12-22T10:27:42.488" v="2449" actId="14100"/>
          <ac:picMkLst>
            <pc:docMk/>
            <pc:sldMk cId="3764209891" sldId="291"/>
            <ac:picMk id="5" creationId="{FA897B6A-ECAD-4B02-A1FC-6BCDA694AE10}"/>
          </ac:picMkLst>
        </pc:picChg>
      </pc:sldChg>
      <pc:sldChg chg="addSp delSp modSp new mod ord modTransition setBg">
        <pc:chgData name="Georgios Pechlivanidis" userId="074ba168648170c0" providerId="LiveId" clId="{0AC4404F-0B62-434F-94E6-9BD83208209A}" dt="2021-01-20T12:21:34.334" v="4432"/>
        <pc:sldMkLst>
          <pc:docMk/>
          <pc:sldMk cId="431668529" sldId="292"/>
        </pc:sldMkLst>
        <pc:spChg chg="del">
          <ac:chgData name="Georgios Pechlivanidis" userId="074ba168648170c0" providerId="LiveId" clId="{0AC4404F-0B62-434F-94E6-9BD83208209A}" dt="2020-12-22T10:29:59.204" v="2456" actId="26606"/>
          <ac:spMkLst>
            <pc:docMk/>
            <pc:sldMk cId="431668529" sldId="292"/>
            <ac:spMk id="2" creationId="{88EE70AD-BA3D-4F77-A766-C92ECF948E01}"/>
          </ac:spMkLst>
        </pc:spChg>
        <pc:spChg chg="del">
          <ac:chgData name="Georgios Pechlivanidis" userId="074ba168648170c0" providerId="LiveId" clId="{0AC4404F-0B62-434F-94E6-9BD83208209A}" dt="2020-12-22T10:29:59.204" v="2456" actId="26606"/>
          <ac:spMkLst>
            <pc:docMk/>
            <pc:sldMk cId="431668529" sldId="292"/>
            <ac:spMk id="3" creationId="{53E0BE64-96AB-4658-A4A6-7D0C194C0469}"/>
          </ac:spMkLst>
        </pc:spChg>
        <pc:spChg chg="add">
          <ac:chgData name="Georgios Pechlivanidis" userId="074ba168648170c0" providerId="LiveId" clId="{0AC4404F-0B62-434F-94E6-9BD83208209A}" dt="2020-12-22T10:29:59.204" v="2456" actId="26606"/>
          <ac:spMkLst>
            <pc:docMk/>
            <pc:sldMk cId="431668529" sldId="292"/>
            <ac:spMk id="10" creationId="{F3060C83-F051-4F0E-ABAD-AA0DFC48B218}"/>
          </ac:spMkLst>
        </pc:spChg>
        <pc:spChg chg="add">
          <ac:chgData name="Georgios Pechlivanidis" userId="074ba168648170c0" providerId="LiveId" clId="{0AC4404F-0B62-434F-94E6-9BD83208209A}" dt="2020-12-22T10:29:59.204" v="2456" actId="26606"/>
          <ac:spMkLst>
            <pc:docMk/>
            <pc:sldMk cId="431668529" sldId="292"/>
            <ac:spMk id="12" creationId="{83C98ABE-055B-441F-B07E-44F97F083C39}"/>
          </ac:spMkLst>
        </pc:spChg>
        <pc:spChg chg="add">
          <ac:chgData name="Georgios Pechlivanidis" userId="074ba168648170c0" providerId="LiveId" clId="{0AC4404F-0B62-434F-94E6-9BD83208209A}" dt="2020-12-22T10:29:59.204" v="2456" actId="26606"/>
          <ac:spMkLst>
            <pc:docMk/>
            <pc:sldMk cId="431668529" sldId="292"/>
            <ac:spMk id="14" creationId="{29FDB030-9B49-4CED-8CCD-4D99382388AC}"/>
          </ac:spMkLst>
        </pc:spChg>
        <pc:spChg chg="add">
          <ac:chgData name="Georgios Pechlivanidis" userId="074ba168648170c0" providerId="LiveId" clId="{0AC4404F-0B62-434F-94E6-9BD83208209A}" dt="2020-12-22T10:29:59.204" v="2456" actId="26606"/>
          <ac:spMkLst>
            <pc:docMk/>
            <pc:sldMk cId="431668529" sldId="292"/>
            <ac:spMk id="16" creationId="{3783CA14-24A1-485C-8B30-D6A5D87987AD}"/>
          </ac:spMkLst>
        </pc:spChg>
        <pc:spChg chg="add">
          <ac:chgData name="Georgios Pechlivanidis" userId="074ba168648170c0" providerId="LiveId" clId="{0AC4404F-0B62-434F-94E6-9BD83208209A}" dt="2020-12-22T10:29:59.204" v="2456" actId="26606"/>
          <ac:spMkLst>
            <pc:docMk/>
            <pc:sldMk cId="431668529" sldId="292"/>
            <ac:spMk id="18" creationId="{9A97C86A-04D6-40F7-AE84-31AB43E6A846}"/>
          </ac:spMkLst>
        </pc:spChg>
        <pc:spChg chg="add">
          <ac:chgData name="Georgios Pechlivanidis" userId="074ba168648170c0" providerId="LiveId" clId="{0AC4404F-0B62-434F-94E6-9BD83208209A}" dt="2020-12-22T10:29:59.204" v="2456" actId="26606"/>
          <ac:spMkLst>
            <pc:docMk/>
            <pc:sldMk cId="431668529" sldId="292"/>
            <ac:spMk id="20" creationId="{FF9F2414-84E8-453E-B1F3-389FDE8192D9}"/>
          </ac:spMkLst>
        </pc:spChg>
        <pc:spChg chg="add">
          <ac:chgData name="Georgios Pechlivanidis" userId="074ba168648170c0" providerId="LiveId" clId="{0AC4404F-0B62-434F-94E6-9BD83208209A}" dt="2020-12-22T10:29:59.204" v="2456" actId="26606"/>
          <ac:spMkLst>
            <pc:docMk/>
            <pc:sldMk cId="431668529" sldId="292"/>
            <ac:spMk id="22" creationId="{3ECA69A1-7536-43AC-85EF-C7106179F5ED}"/>
          </ac:spMkLst>
        </pc:spChg>
        <pc:picChg chg="add mod">
          <ac:chgData name="Georgios Pechlivanidis" userId="074ba168648170c0" providerId="LiveId" clId="{0AC4404F-0B62-434F-94E6-9BD83208209A}" dt="2020-12-22T10:41:13.230" v="2460" actId="1076"/>
          <ac:picMkLst>
            <pc:docMk/>
            <pc:sldMk cId="431668529" sldId="292"/>
            <ac:picMk id="5" creationId="{24576DCA-EDC5-4214-A040-A4210E025852}"/>
          </ac:picMkLst>
        </pc:picChg>
        <pc:picChg chg="add del mod">
          <ac:chgData name="Georgios Pechlivanidis" userId="074ba168648170c0" providerId="LiveId" clId="{0AC4404F-0B62-434F-94E6-9BD83208209A}" dt="2020-12-22T10:44:25.995" v="2486" actId="478"/>
          <ac:picMkLst>
            <pc:docMk/>
            <pc:sldMk cId="431668529" sldId="292"/>
            <ac:picMk id="7" creationId="{352D8690-49AB-4F06-AE42-DD77448B9979}"/>
          </ac:picMkLst>
        </pc:picChg>
      </pc:sldChg>
      <pc:sldChg chg="addSp delSp modSp new del mod setBg">
        <pc:chgData name="Georgios Pechlivanidis" userId="074ba168648170c0" providerId="LiveId" clId="{0AC4404F-0B62-434F-94E6-9BD83208209A}" dt="2020-12-27T17:54:34.934" v="2839" actId="47"/>
        <pc:sldMkLst>
          <pc:docMk/>
          <pc:sldMk cId="1528715857" sldId="293"/>
        </pc:sldMkLst>
        <pc:spChg chg="del">
          <ac:chgData name="Georgios Pechlivanidis" userId="074ba168648170c0" providerId="LiveId" clId="{0AC4404F-0B62-434F-94E6-9BD83208209A}" dt="2020-12-22T10:41:48.218" v="2462" actId="478"/>
          <ac:spMkLst>
            <pc:docMk/>
            <pc:sldMk cId="1528715857" sldId="293"/>
            <ac:spMk id="2" creationId="{9DD87997-0BC4-4703-AE3F-8A07531C04DC}"/>
          </ac:spMkLst>
        </pc:spChg>
        <pc:spChg chg="del">
          <ac:chgData name="Georgios Pechlivanidis" userId="074ba168648170c0" providerId="LiveId" clId="{0AC4404F-0B62-434F-94E6-9BD83208209A}" dt="2020-12-22T10:41:52.557" v="2463" actId="478"/>
          <ac:spMkLst>
            <pc:docMk/>
            <pc:sldMk cId="1528715857" sldId="293"/>
            <ac:spMk id="3" creationId="{7CDED063-8BA0-4466-AB37-C73FC8071502}"/>
          </ac:spMkLst>
        </pc:spChg>
        <pc:spChg chg="add del mod">
          <ac:chgData name="Georgios Pechlivanidis" userId="074ba168648170c0" providerId="LiveId" clId="{0AC4404F-0B62-434F-94E6-9BD83208209A}" dt="2020-12-22T10:44:43.909" v="2488" actId="478"/>
          <ac:spMkLst>
            <pc:docMk/>
            <pc:sldMk cId="1528715857" sldId="293"/>
            <ac:spMk id="7" creationId="{9044585F-5249-4CDF-9BA9-7AC615836082}"/>
          </ac:spMkLst>
        </pc:spChg>
        <pc:spChg chg="add">
          <ac:chgData name="Georgios Pechlivanidis" userId="074ba168648170c0" providerId="LiveId" clId="{0AC4404F-0B62-434F-94E6-9BD83208209A}" dt="2020-12-22T10:44:53.434" v="2489" actId="26606"/>
          <ac:spMkLst>
            <pc:docMk/>
            <pc:sldMk cId="1528715857" sldId="293"/>
            <ac:spMk id="8" creationId="{E2384209-CB15-4CDF-9D31-C44FD9A3F20D}"/>
          </ac:spMkLst>
        </pc:spChg>
        <pc:spChg chg="add del">
          <ac:chgData name="Georgios Pechlivanidis" userId="074ba168648170c0" providerId="LiveId" clId="{0AC4404F-0B62-434F-94E6-9BD83208209A}" dt="2020-12-22T10:43:58.121" v="2480" actId="26606"/>
          <ac:spMkLst>
            <pc:docMk/>
            <pc:sldMk cId="1528715857" sldId="293"/>
            <ac:spMk id="9" creationId="{239CB263-E440-4F84-BD5C-4DEF2BBD1242}"/>
          </ac:spMkLst>
        </pc:spChg>
        <pc:spChg chg="add">
          <ac:chgData name="Georgios Pechlivanidis" userId="074ba168648170c0" providerId="LiveId" clId="{0AC4404F-0B62-434F-94E6-9BD83208209A}" dt="2020-12-22T10:44:53.434" v="2489" actId="26606"/>
          <ac:spMkLst>
            <pc:docMk/>
            <pc:sldMk cId="1528715857" sldId="293"/>
            <ac:spMk id="10" creationId="{AB8C311F-7253-4AED-9701-7FC0708C41C7}"/>
          </ac:spMkLst>
        </pc:spChg>
        <pc:spChg chg="add">
          <ac:chgData name="Georgios Pechlivanidis" userId="074ba168648170c0" providerId="LiveId" clId="{0AC4404F-0B62-434F-94E6-9BD83208209A}" dt="2020-12-22T10:44:53.434" v="2489" actId="26606"/>
          <ac:spMkLst>
            <pc:docMk/>
            <pc:sldMk cId="1528715857" sldId="293"/>
            <ac:spMk id="11" creationId="{2633B3B5-CC90-43F0-8714-D31D1F3F0209}"/>
          </ac:spMkLst>
        </pc:spChg>
        <pc:spChg chg="add del">
          <ac:chgData name="Georgios Pechlivanidis" userId="074ba168648170c0" providerId="LiveId" clId="{0AC4404F-0B62-434F-94E6-9BD83208209A}" dt="2020-12-22T10:43:58.121" v="2480" actId="26606"/>
          <ac:spMkLst>
            <pc:docMk/>
            <pc:sldMk cId="1528715857" sldId="293"/>
            <ac:spMk id="12" creationId="{1AF9055A-9FD0-45AC-B6E5-2029CC5D0980}"/>
          </ac:spMkLst>
        </pc:spChg>
        <pc:spChg chg="add">
          <ac:chgData name="Georgios Pechlivanidis" userId="074ba168648170c0" providerId="LiveId" clId="{0AC4404F-0B62-434F-94E6-9BD83208209A}" dt="2020-12-22T10:44:53.434" v="2489" actId="26606"/>
          <ac:spMkLst>
            <pc:docMk/>
            <pc:sldMk cId="1528715857" sldId="293"/>
            <ac:spMk id="13" creationId="{A8D57A06-A426-446D-B02C-A2DC6B62E45E}"/>
          </ac:spMkLst>
        </pc:spChg>
        <pc:spChg chg="add del">
          <ac:chgData name="Georgios Pechlivanidis" userId="074ba168648170c0" providerId="LiveId" clId="{0AC4404F-0B62-434F-94E6-9BD83208209A}" dt="2020-12-22T10:43:58.121" v="2480" actId="26606"/>
          <ac:spMkLst>
            <pc:docMk/>
            <pc:sldMk cId="1528715857" sldId="293"/>
            <ac:spMk id="14" creationId="{740D8E28-91B5-42B0-9D6C-B777D8AD90C2}"/>
          </ac:spMkLst>
        </pc:spChg>
        <pc:spChg chg="add del">
          <ac:chgData name="Georgios Pechlivanidis" userId="074ba168648170c0" providerId="LiveId" clId="{0AC4404F-0B62-434F-94E6-9BD83208209A}" dt="2020-12-22T10:43:58.121" v="2480" actId="26606"/>
          <ac:spMkLst>
            <pc:docMk/>
            <pc:sldMk cId="1528715857" sldId="293"/>
            <ac:spMk id="16" creationId="{DC85BF5E-2BD6-4E5B-8EA3-420B45BB03FA}"/>
          </ac:spMkLst>
        </pc:spChg>
        <pc:spChg chg="add del">
          <ac:chgData name="Georgios Pechlivanidis" userId="074ba168648170c0" providerId="LiveId" clId="{0AC4404F-0B62-434F-94E6-9BD83208209A}" dt="2020-12-22T10:43:52.544" v="2475" actId="26606"/>
          <ac:spMkLst>
            <pc:docMk/>
            <pc:sldMk cId="1528715857" sldId="293"/>
            <ac:spMk id="21" creationId="{5F9CFCE6-877F-4858-B8BD-2C52CA8AFBC4}"/>
          </ac:spMkLst>
        </pc:spChg>
        <pc:spChg chg="add del">
          <ac:chgData name="Georgios Pechlivanidis" userId="074ba168648170c0" providerId="LiveId" clId="{0AC4404F-0B62-434F-94E6-9BD83208209A}" dt="2020-12-22T10:43:52.544" v="2475" actId="26606"/>
          <ac:spMkLst>
            <pc:docMk/>
            <pc:sldMk cId="1528715857" sldId="293"/>
            <ac:spMk id="23" creationId="{8213F8A0-12AE-4514-8372-0DD766EC28EE}"/>
          </ac:spMkLst>
        </pc:spChg>
        <pc:spChg chg="add del">
          <ac:chgData name="Georgios Pechlivanidis" userId="074ba168648170c0" providerId="LiveId" clId="{0AC4404F-0B62-434F-94E6-9BD83208209A}" dt="2020-12-22T10:43:52.544" v="2475" actId="26606"/>
          <ac:spMkLst>
            <pc:docMk/>
            <pc:sldMk cId="1528715857" sldId="293"/>
            <ac:spMk id="25" creationId="{9EFF17D4-9A8C-4CE5-B096-D8CCD4400437}"/>
          </ac:spMkLst>
        </pc:spChg>
        <pc:picChg chg="add del mod ord">
          <ac:chgData name="Georgios Pechlivanidis" userId="074ba168648170c0" providerId="LiveId" clId="{0AC4404F-0B62-434F-94E6-9BD83208209A}" dt="2020-12-22T10:44:32.157" v="2487" actId="478"/>
          <ac:picMkLst>
            <pc:docMk/>
            <pc:sldMk cId="1528715857" sldId="293"/>
            <ac:picMk id="4" creationId="{4EC03FDE-C637-45F7-A824-4943EF6ACC19}"/>
          </ac:picMkLst>
        </pc:picChg>
        <pc:picChg chg="add del mod">
          <ac:chgData name="Georgios Pechlivanidis" userId="074ba168648170c0" providerId="LiveId" clId="{0AC4404F-0B62-434F-94E6-9BD83208209A}" dt="2020-12-22T10:45:56.478" v="2491" actId="478"/>
          <ac:picMkLst>
            <pc:docMk/>
            <pc:sldMk cId="1528715857" sldId="293"/>
            <ac:picMk id="5" creationId="{DDBA7303-700E-4F7A-B290-F1A5B0121B14}"/>
          </ac:picMkLst>
        </pc:picChg>
        <pc:picChg chg="add mod">
          <ac:chgData name="Georgios Pechlivanidis" userId="074ba168648170c0" providerId="LiveId" clId="{0AC4404F-0B62-434F-94E6-9BD83208209A}" dt="2020-12-22T10:46:33.785" v="2499" actId="1076"/>
          <ac:picMkLst>
            <pc:docMk/>
            <pc:sldMk cId="1528715857" sldId="293"/>
            <ac:picMk id="17" creationId="{23FCF540-7029-41C8-BB27-28E8195900F9}"/>
          </ac:picMkLst>
        </pc:picChg>
      </pc:sldChg>
      <pc:sldChg chg="modSp new mod ord modTransition">
        <pc:chgData name="Georgios Pechlivanidis" userId="074ba168648170c0" providerId="LiveId" clId="{0AC4404F-0B62-434F-94E6-9BD83208209A}" dt="2021-01-20T12:21:34.334" v="4432"/>
        <pc:sldMkLst>
          <pc:docMk/>
          <pc:sldMk cId="4165469660" sldId="294"/>
        </pc:sldMkLst>
        <pc:spChg chg="mod">
          <ac:chgData name="Georgios Pechlivanidis" userId="074ba168648170c0" providerId="LiveId" clId="{0AC4404F-0B62-434F-94E6-9BD83208209A}" dt="2020-12-27T17:56:47.452" v="2898" actId="255"/>
          <ac:spMkLst>
            <pc:docMk/>
            <pc:sldMk cId="4165469660" sldId="294"/>
            <ac:spMk id="2" creationId="{3EC99BC4-FFEA-497F-82E2-A89983A649CE}"/>
          </ac:spMkLst>
        </pc:spChg>
        <pc:spChg chg="mod">
          <ac:chgData name="Georgios Pechlivanidis" userId="074ba168648170c0" providerId="LiveId" clId="{0AC4404F-0B62-434F-94E6-9BD83208209A}" dt="2021-01-20T11:15:58.642" v="4419" actId="20577"/>
          <ac:spMkLst>
            <pc:docMk/>
            <pc:sldMk cId="4165469660" sldId="294"/>
            <ac:spMk id="3" creationId="{9A07D3D9-E79C-4769-9BE0-233E24889BE3}"/>
          </ac:spMkLst>
        </pc:spChg>
      </pc:sldChg>
      <pc:sldChg chg="addSp delSp modSp new mod ord modTransition setBg">
        <pc:chgData name="Georgios Pechlivanidis" userId="074ba168648170c0" providerId="LiveId" clId="{0AC4404F-0B62-434F-94E6-9BD83208209A}" dt="2021-01-20T12:21:34.334" v="4432"/>
        <pc:sldMkLst>
          <pc:docMk/>
          <pc:sldMk cId="1813621681" sldId="295"/>
        </pc:sldMkLst>
        <pc:spChg chg="del">
          <ac:chgData name="Georgios Pechlivanidis" userId="074ba168648170c0" providerId="LiveId" clId="{0AC4404F-0B62-434F-94E6-9BD83208209A}" dt="2020-12-27T17:50:34.351" v="2813" actId="478"/>
          <ac:spMkLst>
            <pc:docMk/>
            <pc:sldMk cId="1813621681" sldId="295"/>
            <ac:spMk id="2" creationId="{DD8C11C9-DBC3-43DB-9D33-2BE2EA5BE944}"/>
          </ac:spMkLst>
        </pc:spChg>
        <pc:spChg chg="del">
          <ac:chgData name="Georgios Pechlivanidis" userId="074ba168648170c0" providerId="LiveId" clId="{0AC4404F-0B62-434F-94E6-9BD83208209A}" dt="2020-12-27T17:50:37.718" v="2814" actId="478"/>
          <ac:spMkLst>
            <pc:docMk/>
            <pc:sldMk cId="1813621681" sldId="295"/>
            <ac:spMk id="3" creationId="{628D03AC-F58F-4B91-93CB-8B15F6996CC8}"/>
          </ac:spMkLst>
        </pc:spChg>
        <pc:spChg chg="add del">
          <ac:chgData name="Georgios Pechlivanidis" userId="074ba168648170c0" providerId="LiveId" clId="{0AC4404F-0B62-434F-94E6-9BD83208209A}" dt="2020-12-27T17:51:31.323" v="2823" actId="26606"/>
          <ac:spMkLst>
            <pc:docMk/>
            <pc:sldMk cId="1813621681" sldId="295"/>
            <ac:spMk id="10" creationId="{32BC26D8-82FB-445E-AA49-62A77D7C1EE0}"/>
          </ac:spMkLst>
        </pc:spChg>
        <pc:spChg chg="add del">
          <ac:chgData name="Georgios Pechlivanidis" userId="074ba168648170c0" providerId="LiveId" clId="{0AC4404F-0B62-434F-94E6-9BD83208209A}" dt="2020-12-27T17:51:31.323" v="2823" actId="26606"/>
          <ac:spMkLst>
            <pc:docMk/>
            <pc:sldMk cId="1813621681" sldId="295"/>
            <ac:spMk id="12" creationId="{CB44330D-EA18-4254-AA95-EB49948539B8}"/>
          </ac:spMkLst>
        </pc:spChg>
        <pc:spChg chg="add del">
          <ac:chgData name="Georgios Pechlivanidis" userId="074ba168648170c0" providerId="LiveId" clId="{0AC4404F-0B62-434F-94E6-9BD83208209A}" dt="2020-12-27T17:51:31.320" v="2822" actId="26606"/>
          <ac:spMkLst>
            <pc:docMk/>
            <pc:sldMk cId="1813621681" sldId="295"/>
            <ac:spMk id="17" creationId="{32BC26D8-82FB-445E-AA49-62A77D7C1EE0}"/>
          </ac:spMkLst>
        </pc:spChg>
        <pc:spChg chg="add del">
          <ac:chgData name="Georgios Pechlivanidis" userId="074ba168648170c0" providerId="LiveId" clId="{0AC4404F-0B62-434F-94E6-9BD83208209A}" dt="2020-12-27T17:51:31.320" v="2822" actId="26606"/>
          <ac:spMkLst>
            <pc:docMk/>
            <pc:sldMk cId="1813621681" sldId="295"/>
            <ac:spMk id="19" creationId="{CB44330D-EA18-4254-AA95-EB49948539B8}"/>
          </ac:spMkLst>
        </pc:spChg>
        <pc:picChg chg="add del mod">
          <ac:chgData name="Georgios Pechlivanidis" userId="074ba168648170c0" providerId="LiveId" clId="{0AC4404F-0B62-434F-94E6-9BD83208209A}" dt="2020-12-27T17:52:48.406" v="2829" actId="478"/>
          <ac:picMkLst>
            <pc:docMk/>
            <pc:sldMk cId="1813621681" sldId="295"/>
            <ac:picMk id="5" creationId="{B28CEE58-C9F6-49FD-8978-9B58F3C975D0}"/>
          </ac:picMkLst>
        </pc:picChg>
        <pc:picChg chg="add mod">
          <ac:chgData name="Georgios Pechlivanidis" userId="074ba168648170c0" providerId="LiveId" clId="{0AC4404F-0B62-434F-94E6-9BD83208209A}" dt="2020-12-27T17:54:39.852" v="2840" actId="1076"/>
          <ac:picMkLst>
            <pc:docMk/>
            <pc:sldMk cId="1813621681" sldId="295"/>
            <ac:picMk id="7" creationId="{98D57657-35C6-48DC-951C-D51C5B6116EB}"/>
          </ac:picMkLst>
        </pc:pic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218235604" sldId="296"/>
        </pc:sldMkLst>
        <pc:spChg chg="del mod">
          <ac:chgData name="Georgios Pechlivanidis" userId="074ba168648170c0" providerId="LiveId" clId="{0AC4404F-0B62-434F-94E6-9BD83208209A}" dt="2020-12-27T18:07:56.406" v="2913" actId="478"/>
          <ac:spMkLst>
            <pc:docMk/>
            <pc:sldMk cId="218235604" sldId="296"/>
            <ac:spMk id="2" creationId="{6981C1E2-7B01-4AC5-A8FA-75669DE892C2}"/>
          </ac:spMkLst>
        </pc:spChg>
        <pc:spChg chg="del">
          <ac:chgData name="Georgios Pechlivanidis" userId="074ba168648170c0" providerId="LiveId" clId="{0AC4404F-0B62-434F-94E6-9BD83208209A}" dt="2020-12-27T18:07:58.681" v="2914" actId="478"/>
          <ac:spMkLst>
            <pc:docMk/>
            <pc:sldMk cId="218235604" sldId="296"/>
            <ac:spMk id="3" creationId="{BD3B4A85-B0E8-45D4-9DC6-5C332A7C0B23}"/>
          </ac:spMkLst>
        </pc:spChg>
        <pc:spChg chg="add">
          <ac:chgData name="Georgios Pechlivanidis" userId="074ba168648170c0" providerId="LiveId" clId="{0AC4404F-0B62-434F-94E6-9BD83208209A}" dt="2020-12-27T18:08:05.020" v="2916" actId="26606"/>
          <ac:spMkLst>
            <pc:docMk/>
            <pc:sldMk cId="218235604" sldId="296"/>
            <ac:spMk id="10" creationId="{32BC26D8-82FB-445E-AA49-62A77D7C1EE0}"/>
          </ac:spMkLst>
        </pc:spChg>
        <pc:spChg chg="add">
          <ac:chgData name="Georgios Pechlivanidis" userId="074ba168648170c0" providerId="LiveId" clId="{0AC4404F-0B62-434F-94E6-9BD83208209A}" dt="2020-12-27T18:08:05.020" v="2916" actId="26606"/>
          <ac:spMkLst>
            <pc:docMk/>
            <pc:sldMk cId="218235604" sldId="296"/>
            <ac:spMk id="12" creationId="{CB44330D-EA18-4254-AA95-EB49948539B8}"/>
          </ac:spMkLst>
        </pc:spChg>
        <pc:picChg chg="add mod">
          <ac:chgData name="Georgios Pechlivanidis" userId="074ba168648170c0" providerId="LiveId" clId="{0AC4404F-0B62-434F-94E6-9BD83208209A}" dt="2020-12-27T18:08:05.020" v="2916" actId="26606"/>
          <ac:picMkLst>
            <pc:docMk/>
            <pc:sldMk cId="218235604" sldId="296"/>
            <ac:picMk id="5" creationId="{4D848510-6C61-4C54-B8A8-DFFFE5C531EF}"/>
          </ac:picMkLst>
        </pc:picChg>
      </pc:sldChg>
      <pc:sldChg chg="addSp delSp modSp new mod modTransition setBg setClrOvrMap">
        <pc:chgData name="Georgios Pechlivanidis" userId="074ba168648170c0" providerId="LiveId" clId="{0AC4404F-0B62-434F-94E6-9BD83208209A}" dt="2021-01-20T12:21:34.334" v="4432"/>
        <pc:sldMkLst>
          <pc:docMk/>
          <pc:sldMk cId="1657159172" sldId="297"/>
        </pc:sldMkLst>
        <pc:spChg chg="del">
          <ac:chgData name="Georgios Pechlivanidis" userId="074ba168648170c0" providerId="LiveId" clId="{0AC4404F-0B62-434F-94E6-9BD83208209A}" dt="2020-12-27T18:22:20.455" v="3064" actId="478"/>
          <ac:spMkLst>
            <pc:docMk/>
            <pc:sldMk cId="1657159172" sldId="297"/>
            <ac:spMk id="2" creationId="{638722CE-0E59-4045-BE3C-B6CD60084ECD}"/>
          </ac:spMkLst>
        </pc:spChg>
        <pc:spChg chg="mod ord">
          <ac:chgData name="Georgios Pechlivanidis" userId="074ba168648170c0" providerId="LiveId" clId="{0AC4404F-0B62-434F-94E6-9BD83208209A}" dt="2020-12-27T19:09:03.535" v="3247" actId="6549"/>
          <ac:spMkLst>
            <pc:docMk/>
            <pc:sldMk cId="1657159172" sldId="297"/>
            <ac:spMk id="3" creationId="{10467FA7-66BE-48E8-8749-005203149964}"/>
          </ac:spMkLst>
        </pc:spChg>
        <pc:spChg chg="add del">
          <ac:chgData name="Georgios Pechlivanidis" userId="074ba168648170c0" providerId="LiveId" clId="{0AC4404F-0B62-434F-94E6-9BD83208209A}" dt="2020-12-27T18:23:44.376" v="3075" actId="26606"/>
          <ac:spMkLst>
            <pc:docMk/>
            <pc:sldMk cId="1657159172" sldId="297"/>
            <ac:spMk id="10" creationId="{A3BAF07C-C39E-42EB-BB22-8D46691D9735}"/>
          </ac:spMkLst>
        </pc:spChg>
        <pc:spChg chg="add del">
          <ac:chgData name="Georgios Pechlivanidis" userId="074ba168648170c0" providerId="LiveId" clId="{0AC4404F-0B62-434F-94E6-9BD83208209A}" dt="2020-12-27T18:23:44.376" v="3075" actId="26606"/>
          <ac:spMkLst>
            <pc:docMk/>
            <pc:sldMk cId="1657159172" sldId="297"/>
            <ac:spMk id="33" creationId="{44C110BA-81E8-4247-853A-5F2B93E92E46}"/>
          </ac:spMkLst>
        </pc:spChg>
        <pc:spChg chg="add del">
          <ac:chgData name="Georgios Pechlivanidis" userId="074ba168648170c0" providerId="LiveId" clId="{0AC4404F-0B62-434F-94E6-9BD83208209A}" dt="2020-12-27T18:24:57.371" v="3086" actId="26606"/>
          <ac:spMkLst>
            <pc:docMk/>
            <pc:sldMk cId="1657159172" sldId="297"/>
            <ac:spMk id="38" creationId="{35F0E358-1E49-4920-80D8-C3D138708838}"/>
          </ac:spMkLst>
        </pc:spChg>
        <pc:spChg chg="add del">
          <ac:chgData name="Georgios Pechlivanidis" userId="074ba168648170c0" providerId="LiveId" clId="{0AC4404F-0B62-434F-94E6-9BD83208209A}" dt="2020-12-27T18:24:57.371" v="3086" actId="26606"/>
          <ac:spMkLst>
            <pc:docMk/>
            <pc:sldMk cId="1657159172" sldId="297"/>
            <ac:spMk id="40" creationId="{E2D2362D-7010-4036-B9CA-03DFC8EB3B01}"/>
          </ac:spMkLst>
        </pc:spChg>
        <pc:spChg chg="add del">
          <ac:chgData name="Georgios Pechlivanidis" userId="074ba168648170c0" providerId="LiveId" clId="{0AC4404F-0B62-434F-94E6-9BD83208209A}" dt="2020-12-27T18:24:57.371" v="3086" actId="26606"/>
          <ac:spMkLst>
            <pc:docMk/>
            <pc:sldMk cId="1657159172" sldId="297"/>
            <ac:spMk id="42" creationId="{DC85BF5E-2BD6-4E5B-8EA3-420B45BB03FA}"/>
          </ac:spMkLst>
        </pc:spChg>
        <pc:spChg chg="add del">
          <ac:chgData name="Georgios Pechlivanidis" userId="074ba168648170c0" providerId="LiveId" clId="{0AC4404F-0B62-434F-94E6-9BD83208209A}" dt="2020-12-27T18:24:57.371" v="3086" actId="26606"/>
          <ac:spMkLst>
            <pc:docMk/>
            <pc:sldMk cId="1657159172" sldId="297"/>
            <ac:spMk id="44" creationId="{740D8E28-91B5-42B0-9D6C-B777D8AD90C2}"/>
          </ac:spMkLst>
        </pc:spChg>
        <pc:spChg chg="add del">
          <ac:chgData name="Georgios Pechlivanidis" userId="074ba168648170c0" providerId="LiveId" clId="{0AC4404F-0B62-434F-94E6-9BD83208209A}" dt="2020-12-27T18:26:18.963" v="3089" actId="26606"/>
          <ac:spMkLst>
            <pc:docMk/>
            <pc:sldMk cId="1657159172" sldId="297"/>
            <ac:spMk id="49" creationId="{6EFFF4A2-EB01-4738-9824-8D9A72A51BB9}"/>
          </ac:spMkLst>
        </pc:spChg>
        <pc:spChg chg="add del">
          <ac:chgData name="Georgios Pechlivanidis" userId="074ba168648170c0" providerId="LiveId" clId="{0AC4404F-0B62-434F-94E6-9BD83208209A}" dt="2020-12-27T18:26:18.963" v="3089" actId="26606"/>
          <ac:spMkLst>
            <pc:docMk/>
            <pc:sldMk cId="1657159172" sldId="297"/>
            <ac:spMk id="51" creationId="{23D97D8B-CFC5-431A-AA32-93C4522A6EE6}"/>
          </ac:spMkLst>
        </pc:spChg>
        <pc:spChg chg="add">
          <ac:chgData name="Georgios Pechlivanidis" userId="074ba168648170c0" providerId="LiveId" clId="{0AC4404F-0B62-434F-94E6-9BD83208209A}" dt="2020-12-27T18:26:18.963" v="3089" actId="26606"/>
          <ac:spMkLst>
            <pc:docMk/>
            <pc:sldMk cId="1657159172" sldId="297"/>
            <ac:spMk id="60" creationId="{8B3A2D1A-45FC-4F95-B150-1C13EF2F6D09}"/>
          </ac:spMkLst>
        </pc:spChg>
        <pc:spChg chg="add">
          <ac:chgData name="Georgios Pechlivanidis" userId="074ba168648170c0" providerId="LiveId" clId="{0AC4404F-0B62-434F-94E6-9BD83208209A}" dt="2020-12-27T18:26:18.963" v="3089" actId="26606"/>
          <ac:spMkLst>
            <pc:docMk/>
            <pc:sldMk cId="1657159172" sldId="297"/>
            <ac:spMk id="62" creationId="{39C3C864-C625-4883-B868-9A4C470F4DD5}"/>
          </ac:spMkLst>
        </pc:spChg>
        <pc:grpChg chg="add del">
          <ac:chgData name="Georgios Pechlivanidis" userId="074ba168648170c0" providerId="LiveId" clId="{0AC4404F-0B62-434F-94E6-9BD83208209A}" dt="2020-12-27T18:23:44.376" v="3075" actId="26606"/>
          <ac:grpSpMkLst>
            <pc:docMk/>
            <pc:sldMk cId="1657159172" sldId="297"/>
            <ac:grpSpMk id="12" creationId="{D8E9CF54-0466-4261-9E62-0249E60E1886}"/>
          </ac:grpSpMkLst>
        </pc:grpChg>
        <pc:grpChg chg="add del">
          <ac:chgData name="Georgios Pechlivanidis" userId="074ba168648170c0" providerId="LiveId" clId="{0AC4404F-0B62-434F-94E6-9BD83208209A}" dt="2020-12-27T18:26:18.963" v="3089" actId="26606"/>
          <ac:grpSpMkLst>
            <pc:docMk/>
            <pc:sldMk cId="1657159172" sldId="297"/>
            <ac:grpSpMk id="53" creationId="{F91EAA54-AC0A-4AEF-ACE5-B1DD3DC8173B}"/>
          </ac:grpSpMkLst>
        </pc:grpChg>
        <pc:picChg chg="add mod">
          <ac:chgData name="Georgios Pechlivanidis" userId="074ba168648170c0" providerId="LiveId" clId="{0AC4404F-0B62-434F-94E6-9BD83208209A}" dt="2020-12-27T18:26:51.725" v="3098" actId="1076"/>
          <ac:picMkLst>
            <pc:docMk/>
            <pc:sldMk cId="1657159172" sldId="297"/>
            <ac:picMk id="5" creationId="{4C36779B-698B-47E3-B06F-DE0856125EE0}"/>
          </ac:picMkLst>
        </pc:pic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1871614065" sldId="298"/>
        </pc:sldMkLst>
        <pc:spChg chg="del">
          <ac:chgData name="Georgios Pechlivanidis" userId="074ba168648170c0" providerId="LiveId" clId="{0AC4404F-0B62-434F-94E6-9BD83208209A}" dt="2020-12-27T18:41:04.806" v="3181" actId="478"/>
          <ac:spMkLst>
            <pc:docMk/>
            <pc:sldMk cId="1871614065" sldId="298"/>
            <ac:spMk id="2" creationId="{10F5E859-3974-457C-A7E5-FAD0A8AADA92}"/>
          </ac:spMkLst>
        </pc:spChg>
        <pc:spChg chg="del">
          <ac:chgData name="Georgios Pechlivanidis" userId="074ba168648170c0" providerId="LiveId" clId="{0AC4404F-0B62-434F-94E6-9BD83208209A}" dt="2020-12-27T18:41:10.666" v="3182" actId="478"/>
          <ac:spMkLst>
            <pc:docMk/>
            <pc:sldMk cId="1871614065" sldId="298"/>
            <ac:spMk id="3" creationId="{5011B125-6E97-425E-9F91-40B3C52973F7}"/>
          </ac:spMkLst>
        </pc:spChg>
        <pc:spChg chg="add mod">
          <ac:chgData name="Georgios Pechlivanidis" userId="074ba168648170c0" providerId="LiveId" clId="{0AC4404F-0B62-434F-94E6-9BD83208209A}" dt="2020-12-27T18:42:29.124" v="3195" actId="5793"/>
          <ac:spMkLst>
            <pc:docMk/>
            <pc:sldMk cId="1871614065" sldId="298"/>
            <ac:spMk id="5" creationId="{BCE34043-385F-48EC-BE1C-A2085FBBB935}"/>
          </ac:spMkLst>
        </pc:spChg>
        <pc:spChg chg="add">
          <ac:chgData name="Georgios Pechlivanidis" userId="074ba168648170c0" providerId="LiveId" clId="{0AC4404F-0B62-434F-94E6-9BD83208209A}" dt="2020-12-27T18:41:19.679" v="3183" actId="26606"/>
          <ac:spMkLst>
            <pc:docMk/>
            <pc:sldMk cId="1871614065" sldId="298"/>
            <ac:spMk id="11" creationId="{201CC55D-ED54-4C5C-95E6-10947BD1103B}"/>
          </ac:spMkLst>
        </pc:spChg>
        <pc:spChg chg="add mod">
          <ac:chgData name="Georgios Pechlivanidis" userId="074ba168648170c0" providerId="LiveId" clId="{0AC4404F-0B62-434F-94E6-9BD83208209A}" dt="2021-01-19T10:27:50.437" v="4009" actId="207"/>
          <ac:spMkLst>
            <pc:docMk/>
            <pc:sldMk cId="1871614065" sldId="298"/>
            <ac:spMk id="12" creationId="{1D9E452E-1419-4C63-8101-48162E96821F}"/>
          </ac:spMkLst>
        </pc:spChg>
        <pc:spChg chg="add">
          <ac:chgData name="Georgios Pechlivanidis" userId="074ba168648170c0" providerId="LiveId" clId="{0AC4404F-0B62-434F-94E6-9BD83208209A}" dt="2020-12-27T18:41:19.679" v="3183" actId="26606"/>
          <ac:spMkLst>
            <pc:docMk/>
            <pc:sldMk cId="1871614065" sldId="298"/>
            <ac:spMk id="17" creationId="{3873B707-463F-40B0-8227-E8CC6C67EB25}"/>
          </ac:spMkLst>
        </pc:spChg>
        <pc:spChg chg="add">
          <ac:chgData name="Georgios Pechlivanidis" userId="074ba168648170c0" providerId="LiveId" clId="{0AC4404F-0B62-434F-94E6-9BD83208209A}" dt="2020-12-27T18:41:19.679" v="3183" actId="26606"/>
          <ac:spMkLst>
            <pc:docMk/>
            <pc:sldMk cId="1871614065" sldId="298"/>
            <ac:spMk id="19" creationId="{C13237C8-E62C-4F0D-A318-BD6FB6C2D138}"/>
          </ac:spMkLst>
        </pc:spChg>
        <pc:spChg chg="add">
          <ac:chgData name="Georgios Pechlivanidis" userId="074ba168648170c0" providerId="LiveId" clId="{0AC4404F-0B62-434F-94E6-9BD83208209A}" dt="2020-12-27T18:41:19.679" v="3183" actId="26606"/>
          <ac:spMkLst>
            <pc:docMk/>
            <pc:sldMk cId="1871614065" sldId="298"/>
            <ac:spMk id="21" creationId="{19C9EAEA-39D0-4B0E-A0EB-51E7B26740B1}"/>
          </ac:spMkLst>
        </pc:spChg>
        <pc:grpChg chg="add">
          <ac:chgData name="Georgios Pechlivanidis" userId="074ba168648170c0" providerId="LiveId" clId="{0AC4404F-0B62-434F-94E6-9BD83208209A}" dt="2020-12-27T18:41:19.679" v="3183" actId="26606"/>
          <ac:grpSpMkLst>
            <pc:docMk/>
            <pc:sldMk cId="1871614065" sldId="298"/>
            <ac:grpSpMk id="13" creationId="{1DE889C7-FAD6-4397-98E2-05D503484459}"/>
          </ac:grpSpMkLst>
        </pc:grpChg>
        <pc:picChg chg="add mod">
          <ac:chgData name="Georgios Pechlivanidis" userId="074ba168648170c0" providerId="LiveId" clId="{0AC4404F-0B62-434F-94E6-9BD83208209A}" dt="2020-12-27T18:41:59.145" v="3188" actId="14100"/>
          <ac:picMkLst>
            <pc:docMk/>
            <pc:sldMk cId="1871614065" sldId="298"/>
            <ac:picMk id="6" creationId="{4F9BB9B5-F5CB-4932-A20C-A90DA07DDC49}"/>
          </ac:picMkLst>
        </pc:picChg>
      </pc:sldChg>
      <pc:sldChg chg="addSp modSp new mod modTransition setBg modAnim">
        <pc:chgData name="Georgios Pechlivanidis" userId="074ba168648170c0" providerId="LiveId" clId="{0AC4404F-0B62-434F-94E6-9BD83208209A}" dt="2021-01-20T12:21:34.334" v="4432"/>
        <pc:sldMkLst>
          <pc:docMk/>
          <pc:sldMk cId="577231694" sldId="299"/>
        </pc:sldMkLst>
        <pc:spChg chg="add mod">
          <ac:chgData name="Georgios Pechlivanidis" userId="074ba168648170c0" providerId="LiveId" clId="{0AC4404F-0B62-434F-94E6-9BD83208209A}" dt="2021-01-14T19:12:24.057" v="4005" actId="207"/>
          <ac:spMkLst>
            <pc:docMk/>
            <pc:sldMk cId="577231694" sldId="299"/>
            <ac:spMk id="5" creationId="{24342ACC-1ABF-48FA-B539-646E0DE85FFC}"/>
          </ac:spMkLst>
        </pc:spChg>
        <pc:spChg chg="add">
          <ac:chgData name="Georgios Pechlivanidis" userId="074ba168648170c0" providerId="LiveId" clId="{0AC4404F-0B62-434F-94E6-9BD83208209A}" dt="2020-12-27T18:50:34.095" v="3202" actId="26606"/>
          <ac:spMkLst>
            <pc:docMk/>
            <pc:sldMk cId="577231694" sldId="299"/>
            <ac:spMk id="9" creationId="{799448F2-0E5B-42DA-B2D1-11A14E947BD4}"/>
          </ac:spMkLst>
        </pc:spChg>
        <pc:spChg chg="add">
          <ac:chgData name="Georgios Pechlivanidis" userId="074ba168648170c0" providerId="LiveId" clId="{0AC4404F-0B62-434F-94E6-9BD83208209A}" dt="2020-12-27T18:50:34.095" v="3202" actId="26606"/>
          <ac:spMkLst>
            <pc:docMk/>
            <pc:sldMk cId="577231694" sldId="299"/>
            <ac:spMk id="11" creationId="{4E8A7552-20E1-4F34-ADAB-C1DB6634D47E}"/>
          </ac:spMkLst>
        </pc:spChg>
        <pc:picChg chg="add mod ord">
          <ac:chgData name="Georgios Pechlivanidis" userId="074ba168648170c0" providerId="LiveId" clId="{0AC4404F-0B62-434F-94E6-9BD83208209A}" dt="2020-12-27T18:51:08.087" v="3205" actId="14100"/>
          <ac:picMkLst>
            <pc:docMk/>
            <pc:sldMk cId="577231694" sldId="299"/>
            <ac:picMk id="2" creationId="{00182151-29AA-485B-A249-BA0294F16668}"/>
          </ac:picMkLst>
        </pc:picChg>
        <pc:picChg chg="add mod">
          <ac:chgData name="Georgios Pechlivanidis" userId="074ba168648170c0" providerId="LiveId" clId="{0AC4404F-0B62-434F-94E6-9BD83208209A}" dt="2020-12-27T18:51:14.935" v="3206" actId="14100"/>
          <ac:picMkLst>
            <pc:docMk/>
            <pc:sldMk cId="577231694" sldId="299"/>
            <ac:picMk id="3" creationId="{413E6898-7C57-42C9-BB33-01CA456EB69D}"/>
          </ac:picMkLst>
        </pc:picChg>
        <pc:picChg chg="add mod">
          <ac:chgData name="Georgios Pechlivanidis" userId="074ba168648170c0" providerId="LiveId" clId="{0AC4404F-0B62-434F-94E6-9BD83208209A}" dt="2020-12-27T18:51:31.884" v="3209" actId="1076"/>
          <ac:picMkLst>
            <pc:docMk/>
            <pc:sldMk cId="577231694" sldId="299"/>
            <ac:picMk id="4" creationId="{9F28EC09-DC3B-481F-9361-D172E352D64C}"/>
          </ac:picMkLst>
        </pc:picChg>
      </pc:sldChg>
      <pc:sldChg chg="addSp delSp modSp new del mod">
        <pc:chgData name="Georgios Pechlivanidis" userId="074ba168648170c0" providerId="LiveId" clId="{0AC4404F-0B62-434F-94E6-9BD83208209A}" dt="2021-01-13T15:34:43.585" v="3819" actId="47"/>
        <pc:sldMkLst>
          <pc:docMk/>
          <pc:sldMk cId="4182797548" sldId="300"/>
        </pc:sldMkLst>
        <pc:spChg chg="del mod">
          <ac:chgData name="Georgios Pechlivanidis" userId="074ba168648170c0" providerId="LiveId" clId="{0AC4404F-0B62-434F-94E6-9BD83208209A}" dt="2021-01-13T15:34:35.184" v="3817" actId="478"/>
          <ac:spMkLst>
            <pc:docMk/>
            <pc:sldMk cId="4182797548" sldId="300"/>
            <ac:spMk id="2" creationId="{0C33886E-0666-4371-A8A7-E00922CE09CC}"/>
          </ac:spMkLst>
        </pc:spChg>
        <pc:spChg chg="add mod">
          <ac:chgData name="Georgios Pechlivanidis" userId="074ba168648170c0" providerId="LiveId" clId="{0AC4404F-0B62-434F-94E6-9BD83208209A}" dt="2021-01-13T15:34:35.184" v="3817" actId="478"/>
          <ac:spMkLst>
            <pc:docMk/>
            <pc:sldMk cId="4182797548" sldId="300"/>
            <ac:spMk id="5" creationId="{6A9390B9-D99A-406D-8DA9-02623489723C}"/>
          </ac:spMkLst>
        </pc:spChg>
      </pc:sldChg>
      <pc:sldChg chg="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2502925163" sldId="301"/>
        </pc:sldMkLst>
        <pc:spChg chg="mod">
          <ac:chgData name="Georgios Pechlivanidis" userId="074ba168648170c0" providerId="LiveId" clId="{0AC4404F-0B62-434F-94E6-9BD83208209A}" dt="2021-01-12T18:37:55.937" v="3342" actId="2711"/>
          <ac:spMkLst>
            <pc:docMk/>
            <pc:sldMk cId="2502925163" sldId="301"/>
            <ac:spMk id="2" creationId="{828C95D5-C5E1-4173-A8C8-6BD7DCAA33AB}"/>
          </ac:spMkLst>
        </pc:spChg>
        <pc:spChg chg="mod">
          <ac:chgData name="Georgios Pechlivanidis" userId="074ba168648170c0" providerId="LiveId" clId="{0AC4404F-0B62-434F-94E6-9BD83208209A}" dt="2021-01-12T18:38:32.359" v="3352" actId="6549"/>
          <ac:spMkLst>
            <pc:docMk/>
            <pc:sldMk cId="2502925163" sldId="301"/>
            <ac:spMk id="3" creationId="{E6EA5D12-DC63-4756-97C4-4DABF9864471}"/>
          </ac:spMkLst>
        </pc:spChg>
      </pc:sldChg>
      <pc:sldChg chg="add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2602642209" sldId="302"/>
        </pc:sldMkLst>
        <pc:spChg chg="mod">
          <ac:chgData name="Georgios Pechlivanidis" userId="074ba168648170c0" providerId="LiveId" clId="{0AC4404F-0B62-434F-94E6-9BD83208209A}" dt="2021-01-13T10:47:00.150" v="3570" actId="2711"/>
          <ac:spMkLst>
            <pc:docMk/>
            <pc:sldMk cId="2602642209" sldId="302"/>
            <ac:spMk id="2" creationId="{8F4E2D4D-2C7C-49B4-AB04-488656058F6F}"/>
          </ac:spMkLst>
        </pc:spChg>
        <pc:spChg chg="mod">
          <ac:chgData name="Georgios Pechlivanidis" userId="074ba168648170c0" providerId="LiveId" clId="{0AC4404F-0B62-434F-94E6-9BD83208209A}" dt="2021-01-13T10:47:10.789" v="3572" actId="14100"/>
          <ac:spMkLst>
            <pc:docMk/>
            <pc:sldMk cId="2602642209" sldId="302"/>
            <ac:spMk id="3" creationId="{BEDACEFE-37C7-4FBF-9342-84BC866DA3D7}"/>
          </ac:spMkLst>
        </pc:spChg>
        <pc:picChg chg="add mod">
          <ac:chgData name="Georgios Pechlivanidis" userId="074ba168648170c0" providerId="LiveId" clId="{0AC4404F-0B62-434F-94E6-9BD83208209A}" dt="2021-01-13T10:46:46.217" v="3568" actId="14100"/>
          <ac:picMkLst>
            <pc:docMk/>
            <pc:sldMk cId="2602642209" sldId="302"/>
            <ac:picMk id="5" creationId="{BAC5B323-42ED-4D4B-8A17-C07A610CA7C6}"/>
          </ac:picMkLst>
        </pc:picChg>
      </pc:sldChg>
      <pc:sldChg chg="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4112528907" sldId="303"/>
        </pc:sldMkLst>
        <pc:spChg chg="mod">
          <ac:chgData name="Georgios Pechlivanidis" userId="074ba168648170c0" providerId="LiveId" clId="{0AC4404F-0B62-434F-94E6-9BD83208209A}" dt="2021-01-12T18:41:27.236" v="3502" actId="20577"/>
          <ac:spMkLst>
            <pc:docMk/>
            <pc:sldMk cId="4112528907" sldId="303"/>
            <ac:spMk id="3" creationId="{26190D3C-A063-4730-A0B3-BA14AA8F9EB0}"/>
          </ac:spMkLst>
        </pc:spChg>
      </pc:sldChg>
      <pc:sldChg chg="new del">
        <pc:chgData name="Georgios Pechlivanidis" userId="074ba168648170c0" providerId="LiveId" clId="{0AC4404F-0B62-434F-94E6-9BD83208209A}" dt="2021-01-13T09:15:12.168" v="3504" actId="47"/>
        <pc:sldMkLst>
          <pc:docMk/>
          <pc:sldMk cId="3153748078" sldId="304"/>
        </pc:sldMkLst>
      </pc:sldChg>
      <pc:sldChg chg="ord modTransition">
        <pc:chgData name="Georgios Pechlivanidis" userId="074ba168648170c0" providerId="LiveId" clId="{0AC4404F-0B62-434F-94E6-9BD83208209A}" dt="2021-01-20T12:21:34.334" v="4432"/>
        <pc:sldMkLst>
          <pc:docMk/>
          <pc:sldMk cId="0" sldId="305"/>
        </pc:sldMkLst>
      </pc:sldChg>
      <pc:sldChg chg="addSp delSp modSp new mod ord modTransition setBg">
        <pc:chgData name="Georgios Pechlivanidis" userId="074ba168648170c0" providerId="LiveId" clId="{0AC4404F-0B62-434F-94E6-9BD83208209A}" dt="2021-01-20T12:21:34.334" v="4432"/>
        <pc:sldMkLst>
          <pc:docMk/>
          <pc:sldMk cId="1264640319" sldId="306"/>
        </pc:sldMkLst>
        <pc:spChg chg="add mod">
          <ac:chgData name="Georgios Pechlivanidis" userId="074ba168648170c0" providerId="LiveId" clId="{0AC4404F-0B62-434F-94E6-9BD83208209A}" dt="2021-01-14T18:14:00.695" v="3964" actId="1076"/>
          <ac:spMkLst>
            <pc:docMk/>
            <pc:sldMk cId="1264640319" sldId="306"/>
            <ac:spMk id="5" creationId="{0C7389C7-9C53-4EE9-BEBA-0F19E39B26E2}"/>
          </ac:spMkLst>
        </pc:spChg>
        <pc:spChg chg="add del">
          <ac:chgData name="Georgios Pechlivanidis" userId="074ba168648170c0" providerId="LiveId" clId="{0AC4404F-0B62-434F-94E6-9BD83208209A}" dt="2021-01-13T09:33:08.414" v="3522" actId="26606"/>
          <ac:spMkLst>
            <pc:docMk/>
            <pc:sldMk cId="1264640319" sldId="306"/>
            <ac:spMk id="16" creationId="{1284CA7F-B696-4085-84C6-CD668817E685}"/>
          </ac:spMkLst>
        </pc:spChg>
        <pc:spChg chg="add del">
          <ac:chgData name="Georgios Pechlivanidis" userId="074ba168648170c0" providerId="LiveId" clId="{0AC4404F-0B62-434F-94E6-9BD83208209A}" dt="2021-01-14T18:11:14.237" v="3921" actId="26606"/>
          <ac:spMkLst>
            <pc:docMk/>
            <pc:sldMk cId="1264640319" sldId="306"/>
            <ac:spMk id="17" creationId="{6F79B0DD-2C63-4EE5-804F-B8E391FC1E45}"/>
          </ac:spMkLst>
        </pc:spChg>
        <pc:spChg chg="add mod">
          <ac:chgData name="Georgios Pechlivanidis" userId="074ba168648170c0" providerId="LiveId" clId="{0AC4404F-0B62-434F-94E6-9BD83208209A}" dt="2021-01-14T18:14:23.755" v="3967" actId="255"/>
          <ac:spMkLst>
            <pc:docMk/>
            <pc:sldMk cId="1264640319" sldId="306"/>
            <ac:spMk id="18" creationId="{3B3F67A3-51F9-4DC6-B38E-570FC8841317}"/>
          </ac:spMkLst>
        </pc:spChg>
        <pc:spChg chg="add del">
          <ac:chgData name="Georgios Pechlivanidis" userId="074ba168648170c0" providerId="LiveId" clId="{0AC4404F-0B62-434F-94E6-9BD83208209A}" dt="2021-01-13T09:33:08.414" v="3522" actId="26606"/>
          <ac:spMkLst>
            <pc:docMk/>
            <pc:sldMk cId="1264640319" sldId="306"/>
            <ac:spMk id="18" creationId="{858A10F4-B847-4777-BC82-782F6FB36E40}"/>
          </ac:spMkLst>
        </pc:spChg>
        <pc:spChg chg="add del">
          <ac:chgData name="Georgios Pechlivanidis" userId="074ba168648170c0" providerId="LiveId" clId="{0AC4404F-0B62-434F-94E6-9BD83208209A}" dt="2021-01-14T18:11:14.237" v="3921" actId="26606"/>
          <ac:spMkLst>
            <pc:docMk/>
            <pc:sldMk cId="1264640319" sldId="306"/>
            <ac:spMk id="19" creationId="{627DB8AB-CD55-4C8F-9043-52652B89231A}"/>
          </ac:spMkLst>
        </pc:spChg>
        <pc:spChg chg="add mod">
          <ac:chgData name="Georgios Pechlivanidis" userId="074ba168648170c0" providerId="LiveId" clId="{0AC4404F-0B62-434F-94E6-9BD83208209A}" dt="2021-01-14T18:14:47.591" v="3970" actId="113"/>
          <ac:spMkLst>
            <pc:docMk/>
            <pc:sldMk cId="1264640319" sldId="306"/>
            <ac:spMk id="20" creationId="{2E41D4BF-1CD3-4028-A00C-6837B68DA365}"/>
          </ac:spMkLst>
        </pc:spChg>
        <pc:spChg chg="add del">
          <ac:chgData name="Georgios Pechlivanidis" userId="074ba168648170c0" providerId="LiveId" clId="{0AC4404F-0B62-434F-94E6-9BD83208209A}" dt="2021-01-13T09:33:08.414" v="3522" actId="26606"/>
          <ac:spMkLst>
            <pc:docMk/>
            <pc:sldMk cId="1264640319" sldId="306"/>
            <ac:spMk id="20" creationId="{8883B597-C9A1-46EF-AB6B-71DF0B1ED4A6}"/>
          </ac:spMkLst>
        </pc:spChg>
        <pc:spChg chg="add del">
          <ac:chgData name="Georgios Pechlivanidis" userId="074ba168648170c0" providerId="LiveId" clId="{0AC4404F-0B62-434F-94E6-9BD83208209A}" dt="2021-01-14T18:11:14.237" v="3921" actId="26606"/>
          <ac:spMkLst>
            <pc:docMk/>
            <pc:sldMk cId="1264640319" sldId="306"/>
            <ac:spMk id="21" creationId="{53059C5A-91CB-4024-9B4E-20082E25C70B}"/>
          </ac:spMkLst>
        </pc:spChg>
        <pc:spChg chg="add del">
          <ac:chgData name="Georgios Pechlivanidis" userId="074ba168648170c0" providerId="LiveId" clId="{0AC4404F-0B62-434F-94E6-9BD83208209A}" dt="2021-01-13T09:33:08.414" v="3522" actId="26606"/>
          <ac:spMkLst>
            <pc:docMk/>
            <pc:sldMk cId="1264640319" sldId="306"/>
            <ac:spMk id="22" creationId="{A0B38421-369F-445C-9543-5BC17BC09040}"/>
          </ac:spMkLst>
        </pc:spChg>
        <pc:spChg chg="add del">
          <ac:chgData name="Georgios Pechlivanidis" userId="074ba168648170c0" providerId="LiveId" clId="{0AC4404F-0B62-434F-94E6-9BD83208209A}" dt="2021-01-13T09:33:08.414" v="3522" actId="26606"/>
          <ac:spMkLst>
            <pc:docMk/>
            <pc:sldMk cId="1264640319" sldId="306"/>
            <ac:spMk id="24" creationId="{FAA9CE81-CAF0-41E3-8E73-CAFA13A0B1A7}"/>
          </ac:spMkLst>
        </pc:spChg>
        <pc:spChg chg="add del">
          <ac:chgData name="Georgios Pechlivanidis" userId="074ba168648170c0" providerId="LiveId" clId="{0AC4404F-0B62-434F-94E6-9BD83208209A}" dt="2021-01-14T18:11:14.237" v="3921" actId="26606"/>
          <ac:spMkLst>
            <pc:docMk/>
            <pc:sldMk cId="1264640319" sldId="306"/>
            <ac:spMk id="26" creationId="{184884BF-A898-4EFF-9504-E13EBE3FF62E}"/>
          </ac:spMkLst>
        </pc:spChg>
        <pc:spChg chg="add del">
          <ac:chgData name="Georgios Pechlivanidis" userId="074ba168648170c0" providerId="LiveId" clId="{0AC4404F-0B62-434F-94E6-9BD83208209A}" dt="2021-01-14T18:11:14.237" v="3921" actId="26606"/>
          <ac:spMkLst>
            <pc:docMk/>
            <pc:sldMk cId="1264640319" sldId="306"/>
            <ac:spMk id="28" creationId="{7B32D337-FDA6-4468-ADB1-7038E5FC0BA9}"/>
          </ac:spMkLst>
        </pc:spChg>
        <pc:picChg chg="add mod ord">
          <ac:chgData name="Georgios Pechlivanidis" userId="074ba168648170c0" providerId="LiveId" clId="{0AC4404F-0B62-434F-94E6-9BD83208209A}" dt="2021-01-14T18:11:14.237" v="3921" actId="26606"/>
          <ac:picMkLst>
            <pc:docMk/>
            <pc:sldMk cId="1264640319" sldId="306"/>
            <ac:picMk id="3" creationId="{CEE05844-FB99-43DA-9059-DEED9614477A}"/>
          </ac:picMkLst>
        </pc:picChg>
        <pc:picChg chg="add mod">
          <ac:chgData name="Georgios Pechlivanidis" userId="074ba168648170c0" providerId="LiveId" clId="{0AC4404F-0B62-434F-94E6-9BD83208209A}" dt="2021-01-14T18:11:36.639" v="3927" actId="14100"/>
          <ac:picMkLst>
            <pc:docMk/>
            <pc:sldMk cId="1264640319" sldId="306"/>
            <ac:picMk id="4" creationId="{75885CA8-88B0-4A30-B990-FD4AC9E285F7}"/>
          </ac:picMkLst>
        </pc:picChg>
        <pc:picChg chg="add del mod ord">
          <ac:chgData name="Georgios Pechlivanidis" userId="074ba168648170c0" providerId="LiveId" clId="{0AC4404F-0B62-434F-94E6-9BD83208209A}" dt="2021-01-13T09:33:28.495" v="3523" actId="478"/>
          <ac:picMkLst>
            <pc:docMk/>
            <pc:sldMk cId="1264640319" sldId="306"/>
            <ac:picMk id="5" creationId="{8A5CD255-9783-4167-9E44-4D886BAD9764}"/>
          </ac:picMkLst>
        </pc:picChg>
        <pc:picChg chg="add mod ord">
          <ac:chgData name="Georgios Pechlivanidis" userId="074ba168648170c0" providerId="LiveId" clId="{0AC4404F-0B62-434F-94E6-9BD83208209A}" dt="2021-01-14T18:11:14.237" v="3921" actId="26606"/>
          <ac:picMkLst>
            <pc:docMk/>
            <pc:sldMk cId="1264640319" sldId="306"/>
            <ac:picMk id="7" creationId="{CF20FAC9-D316-46D1-997B-DFED2CB2F08B}"/>
          </ac:picMkLst>
        </pc:picChg>
        <pc:picChg chg="add mod ord">
          <ac:chgData name="Georgios Pechlivanidis" userId="074ba168648170c0" providerId="LiveId" clId="{0AC4404F-0B62-434F-94E6-9BD83208209A}" dt="2021-01-14T18:11:14.237" v="3921" actId="26606"/>
          <ac:picMkLst>
            <pc:docMk/>
            <pc:sldMk cId="1264640319" sldId="306"/>
            <ac:picMk id="9" creationId="{42E9FA03-ACEF-4E07-8556-2F82857A72C2}"/>
          </ac:picMkLst>
        </pc:picChg>
        <pc:picChg chg="add del mod">
          <ac:chgData name="Georgios Pechlivanidis" userId="074ba168648170c0" providerId="LiveId" clId="{0AC4404F-0B62-434F-94E6-9BD83208209A}" dt="2021-01-14T18:10:13.724" v="3908" actId="478"/>
          <ac:picMkLst>
            <pc:docMk/>
            <pc:sldMk cId="1264640319" sldId="306"/>
            <ac:picMk id="11" creationId="{3D3480D9-025E-43F7-8C7E-54CC4A06AB51}"/>
          </ac:picMkLst>
        </pc:picChg>
        <pc:cxnChg chg="add del">
          <ac:chgData name="Georgios Pechlivanidis" userId="074ba168648170c0" providerId="LiveId" clId="{0AC4404F-0B62-434F-94E6-9BD83208209A}" dt="2021-01-14T18:11:14.237" v="3921" actId="26606"/>
          <ac:cxnSpMkLst>
            <pc:docMk/>
            <pc:sldMk cId="1264640319" sldId="306"/>
            <ac:cxnSpMk id="13" creationId="{91B6081D-D3E8-4209-B85B-EB1C655A6272}"/>
          </ac:cxnSpMkLst>
        </pc:cxnChg>
        <pc:cxnChg chg="add del">
          <ac:chgData name="Georgios Pechlivanidis" userId="074ba168648170c0" providerId="LiveId" clId="{0AC4404F-0B62-434F-94E6-9BD83208209A}" dt="2021-01-14T18:11:14.237" v="3921" actId="26606"/>
          <ac:cxnSpMkLst>
            <pc:docMk/>
            <pc:sldMk cId="1264640319" sldId="306"/>
            <ac:cxnSpMk id="14" creationId="{28CA55E4-1295-45C8-BA05-5A9E705B749A}"/>
          </ac:cxnSpMkLst>
        </pc:cxnChg>
        <pc:cxnChg chg="add del">
          <ac:chgData name="Georgios Pechlivanidis" userId="074ba168648170c0" providerId="LiveId" clId="{0AC4404F-0B62-434F-94E6-9BD83208209A}" dt="2021-01-14T18:11:14.237" v="3921" actId="26606"/>
          <ac:cxnSpMkLst>
            <pc:docMk/>
            <pc:sldMk cId="1264640319" sldId="306"/>
            <ac:cxnSpMk id="15" creationId="{08C5794E-A9A1-4A23-AF68-C79A7822334C}"/>
          </ac:cxnSpMkLst>
        </pc:cxnChg>
      </pc:sldChg>
      <pc:sldChg chg="addSp delSp modSp del mod setBg">
        <pc:chgData name="Georgios Pechlivanidis" userId="074ba168648170c0" providerId="LiveId" clId="{0AC4404F-0B62-434F-94E6-9BD83208209A}" dt="2021-01-14T18:33:53.013" v="3971" actId="47"/>
        <pc:sldMkLst>
          <pc:docMk/>
          <pc:sldMk cId="0" sldId="307"/>
        </pc:sldMkLst>
        <pc:spChg chg="del mod">
          <ac:chgData name="Georgios Pechlivanidis" userId="074ba168648170c0" providerId="LiveId" clId="{0AC4404F-0B62-434F-94E6-9BD83208209A}" dt="2021-01-13T10:27:06.912" v="3554" actId="478"/>
          <ac:spMkLst>
            <pc:docMk/>
            <pc:sldMk cId="0" sldId="307"/>
            <ac:spMk id="2" creationId="{00000000-0000-0000-0000-000000000000}"/>
          </ac:spMkLst>
        </pc:spChg>
        <pc:spChg chg="add del mod">
          <ac:chgData name="Georgios Pechlivanidis" userId="074ba168648170c0" providerId="LiveId" clId="{0AC4404F-0B62-434F-94E6-9BD83208209A}" dt="2021-01-13T11:28:29.368" v="3603" actId="478"/>
          <ac:spMkLst>
            <pc:docMk/>
            <pc:sldMk cId="0" sldId="307"/>
            <ac:spMk id="4" creationId="{61424807-71AD-4AEA-8CE1-C602EF5381A5}"/>
          </ac:spMkLst>
        </pc:spChg>
        <pc:spChg chg="del">
          <ac:chgData name="Georgios Pechlivanidis" userId="074ba168648170c0" providerId="LiveId" clId="{0AC4404F-0B62-434F-94E6-9BD83208209A}" dt="2021-01-13T10:30:12.729" v="3559" actId="478"/>
          <ac:spMkLst>
            <pc:docMk/>
            <pc:sldMk cId="0" sldId="307"/>
            <ac:spMk id="7" creationId="{00000000-0000-0000-0000-000000000000}"/>
          </ac:spMkLst>
        </pc:spChg>
        <pc:spChg chg="add mod">
          <ac:chgData name="Georgios Pechlivanidis" userId="074ba168648170c0" providerId="LiveId" clId="{0AC4404F-0B62-434F-94E6-9BD83208209A}" dt="2021-01-13T11:33:31.724" v="3616"/>
          <ac:spMkLst>
            <pc:docMk/>
            <pc:sldMk cId="0" sldId="307"/>
            <ac:spMk id="10" creationId="{CF8DF813-99EE-4715-8905-A582DFB38618}"/>
          </ac:spMkLst>
        </pc:spChg>
        <pc:spChg chg="add del">
          <ac:chgData name="Georgios Pechlivanidis" userId="074ba168648170c0" providerId="LiveId" clId="{0AC4404F-0B62-434F-94E6-9BD83208209A}" dt="2021-01-13T11:28:24.323" v="3602" actId="26606"/>
          <ac:spMkLst>
            <pc:docMk/>
            <pc:sldMk cId="0" sldId="307"/>
            <ac:spMk id="14" creationId="{823AC064-BC96-4F32-8AE1-B2FD38754823}"/>
          </ac:spMkLst>
        </pc:spChg>
        <pc:graphicFrameChg chg="add mod">
          <ac:chgData name="Georgios Pechlivanidis" userId="074ba168648170c0" providerId="LiveId" clId="{0AC4404F-0B62-434F-94E6-9BD83208209A}" dt="2021-01-13T11:34:48.054" v="3618" actId="1076"/>
          <ac:graphicFrameMkLst>
            <pc:docMk/>
            <pc:sldMk cId="0" sldId="307"/>
            <ac:graphicFrameMk id="8" creationId="{4EE8AF49-3D80-45E8-97FE-B05545E4070E}"/>
          </ac:graphicFrameMkLst>
        </pc:graphicFrameChg>
        <pc:picChg chg="add mod">
          <ac:chgData name="Georgios Pechlivanidis" userId="074ba168648170c0" providerId="LiveId" clId="{0AC4404F-0B62-434F-94E6-9BD83208209A}" dt="2021-01-13T11:28:49.951" v="3606" actId="14100"/>
          <ac:picMkLst>
            <pc:docMk/>
            <pc:sldMk cId="0" sldId="307"/>
            <ac:picMk id="6" creationId="{3EDCC246-EE0A-418A-85E0-05FC3137859B}"/>
          </ac:picMkLst>
        </pc:picChg>
        <pc:picChg chg="add del mod">
          <ac:chgData name="Georgios Pechlivanidis" userId="074ba168648170c0" providerId="LiveId" clId="{0AC4404F-0B62-434F-94E6-9BD83208209A}" dt="2021-01-13T11:33:23.657" v="3615" actId="478"/>
          <ac:picMkLst>
            <pc:docMk/>
            <pc:sldMk cId="0" sldId="307"/>
            <ac:picMk id="9" creationId="{F9DAC593-CFCC-4C31-9062-A790B607D883}"/>
          </ac:picMkLst>
        </pc:picChg>
        <pc:picChg chg="del">
          <ac:chgData name="Georgios Pechlivanidis" userId="074ba168648170c0" providerId="LiveId" clId="{0AC4404F-0B62-434F-94E6-9BD83208209A}" dt="2021-01-13T10:25:01.083" v="3551" actId="478"/>
          <ac:picMkLst>
            <pc:docMk/>
            <pc:sldMk cId="0" sldId="307"/>
            <ac:picMk id="1026" creationId="{00000000-0000-0000-0000-000000000000}"/>
          </ac:picMkLst>
        </pc:picChg>
        <pc:cxnChg chg="add del">
          <ac:chgData name="Georgios Pechlivanidis" userId="074ba168648170c0" providerId="LiveId" clId="{0AC4404F-0B62-434F-94E6-9BD83208209A}" dt="2021-01-13T11:28:24.323" v="3602" actId="26606"/>
          <ac:cxnSpMkLst>
            <pc:docMk/>
            <pc:sldMk cId="0" sldId="307"/>
            <ac:cxnSpMk id="16" creationId="{7E7C77BC-7138-40B1-A15B-20F57A494629}"/>
          </ac:cxnSpMkLst>
        </pc:cxnChg>
        <pc:cxnChg chg="add del">
          <ac:chgData name="Georgios Pechlivanidis" userId="074ba168648170c0" providerId="LiveId" clId="{0AC4404F-0B62-434F-94E6-9BD83208209A}" dt="2021-01-13T11:28:24.323" v="3602" actId="26606"/>
          <ac:cxnSpMkLst>
            <pc:docMk/>
            <pc:sldMk cId="0" sldId="307"/>
            <ac:cxnSpMk id="18" creationId="{DB146403-F3D6-484B-B2ED-97F9565D0370}"/>
          </ac:cxnSpMkLst>
        </pc:cxnChg>
      </pc:sldChg>
      <pc:sldChg chg="del">
        <pc:chgData name="Georgios Pechlivanidis" userId="074ba168648170c0" providerId="LiveId" clId="{0AC4404F-0B62-434F-94E6-9BD83208209A}" dt="2021-01-13T15:02:12.055" v="3650" actId="47"/>
        <pc:sldMkLst>
          <pc:docMk/>
          <pc:sldMk cId="0" sldId="308"/>
        </pc:sldMkLst>
      </pc:sldChg>
      <pc:sldChg chg="add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774126198" sldId="309"/>
        </pc:sldMkLst>
        <pc:picChg chg="add mod">
          <ac:chgData name="Georgios Pechlivanidis" userId="074ba168648170c0" providerId="LiveId" clId="{0AC4404F-0B62-434F-94E6-9BD83208209A}" dt="2021-01-13T10:58:58.009" v="3586" actId="14100"/>
          <ac:picMkLst>
            <pc:docMk/>
            <pc:sldMk cId="774126198" sldId="309"/>
            <ac:picMk id="3" creationId="{A23ED231-FED4-473C-848F-D0C7D6F7430C}"/>
          </ac:picMkLst>
        </pc:picChg>
        <pc:picChg chg="add mod">
          <ac:chgData name="Georgios Pechlivanidis" userId="074ba168648170c0" providerId="LiveId" clId="{0AC4404F-0B62-434F-94E6-9BD83208209A}" dt="2021-01-13T10:58:47.026" v="3583" actId="14100"/>
          <ac:picMkLst>
            <pc:docMk/>
            <pc:sldMk cId="774126198" sldId="309"/>
            <ac:picMk id="5" creationId="{3EC36F6E-09F5-4473-8DBF-05B802B6A4D5}"/>
          </ac:picMkLst>
        </pc:picChg>
      </pc:sldChg>
      <pc:sldChg chg="addSp delSp modSp new mod ord modTransition setBg">
        <pc:chgData name="Georgios Pechlivanidis" userId="074ba168648170c0" providerId="LiveId" clId="{0AC4404F-0B62-434F-94E6-9BD83208209A}" dt="2021-01-20T12:21:34.334" v="4432"/>
        <pc:sldMkLst>
          <pc:docMk/>
          <pc:sldMk cId="4266082581" sldId="310"/>
        </pc:sldMkLst>
        <pc:spChg chg="del">
          <ac:chgData name="Georgios Pechlivanidis" userId="074ba168648170c0" providerId="LiveId" clId="{0AC4404F-0B62-434F-94E6-9BD83208209A}" dt="2021-01-13T11:14:00.612" v="3594" actId="26606"/>
          <ac:spMkLst>
            <pc:docMk/>
            <pc:sldMk cId="4266082581" sldId="310"/>
            <ac:spMk id="2" creationId="{A4E01626-FC96-4297-901C-15BC6174BB9D}"/>
          </ac:spMkLst>
        </pc:spChg>
        <pc:spChg chg="del">
          <ac:chgData name="Georgios Pechlivanidis" userId="074ba168648170c0" providerId="LiveId" clId="{0AC4404F-0B62-434F-94E6-9BD83208209A}" dt="2021-01-13T11:14:00.612" v="3594" actId="26606"/>
          <ac:spMkLst>
            <pc:docMk/>
            <pc:sldMk cId="4266082581" sldId="310"/>
            <ac:spMk id="3" creationId="{7646DD5B-8CEA-41D3-83A5-BB0A96FD3695}"/>
          </ac:spMkLst>
        </pc:spChg>
        <pc:picChg chg="add mod">
          <ac:chgData name="Georgios Pechlivanidis" userId="074ba168648170c0" providerId="LiveId" clId="{0AC4404F-0B62-434F-94E6-9BD83208209A}" dt="2021-01-13T11:14:10.384" v="3596" actId="14100"/>
          <ac:picMkLst>
            <pc:docMk/>
            <pc:sldMk cId="4266082581" sldId="310"/>
            <ac:picMk id="5" creationId="{21F89A0B-23D1-44C2-BC7B-3BF80F6B3AB9}"/>
          </ac:picMkLst>
        </pc:picChg>
      </pc:sldChg>
      <pc:sldChg chg="addSp del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3163453960" sldId="311"/>
        </pc:sldMkLst>
        <pc:spChg chg="del mod">
          <ac:chgData name="Georgios Pechlivanidis" userId="074ba168648170c0" providerId="LiveId" clId="{0AC4404F-0B62-434F-94E6-9BD83208209A}" dt="2021-01-13T11:35:37.607" v="3621" actId="478"/>
          <ac:spMkLst>
            <pc:docMk/>
            <pc:sldMk cId="3163453960" sldId="311"/>
            <ac:spMk id="2" creationId="{DFF965DD-72F4-4857-93C5-69854353B975}"/>
          </ac:spMkLst>
        </pc:spChg>
        <pc:spChg chg="del">
          <ac:chgData name="Georgios Pechlivanidis" userId="074ba168648170c0" providerId="LiveId" clId="{0AC4404F-0B62-434F-94E6-9BD83208209A}" dt="2021-01-13T11:35:40.365" v="3622" actId="478"/>
          <ac:spMkLst>
            <pc:docMk/>
            <pc:sldMk cId="3163453960" sldId="311"/>
            <ac:spMk id="3" creationId="{061C767C-5564-42F2-A642-BAC1634ECE6D}"/>
          </ac:spMkLst>
        </pc:spChg>
        <pc:spChg chg="add mod">
          <ac:chgData name="Georgios Pechlivanidis" userId="074ba168648170c0" providerId="LiveId" clId="{0AC4404F-0B62-434F-94E6-9BD83208209A}" dt="2021-01-13T15:01:09.095" v="3649" actId="1076"/>
          <ac:spMkLst>
            <pc:docMk/>
            <pc:sldMk cId="3163453960" sldId="311"/>
            <ac:spMk id="5" creationId="{038AB946-5C8F-42E1-BC67-F481AE81B832}"/>
          </ac:spMkLst>
        </pc:spChg>
        <pc:spChg chg="add mod">
          <ac:chgData name="Georgios Pechlivanidis" userId="074ba168648170c0" providerId="LiveId" clId="{0AC4404F-0B62-434F-94E6-9BD83208209A}" dt="2021-01-13T11:44:09.385" v="3648" actId="255"/>
          <ac:spMkLst>
            <pc:docMk/>
            <pc:sldMk cId="3163453960" sldId="311"/>
            <ac:spMk id="7" creationId="{76A3F327-94CD-412E-88C0-E3ADA490D2D7}"/>
          </ac:spMkLst>
        </pc:spChg>
        <pc:graphicFrameChg chg="add mod">
          <ac:chgData name="Georgios Pechlivanidis" userId="074ba168648170c0" providerId="LiveId" clId="{0AC4404F-0B62-434F-94E6-9BD83208209A}" dt="2021-01-13T11:43:43.295" v="3644" actId="1076"/>
          <ac:graphicFrameMkLst>
            <pc:docMk/>
            <pc:sldMk cId="3163453960" sldId="311"/>
            <ac:graphicFrameMk id="4" creationId="{B36C79AE-79DF-4BFA-A18A-27558CBCBC4A}"/>
          </ac:graphicFrameMkLst>
        </pc:graphicFrameChg>
        <pc:picChg chg="add mod">
          <ac:chgData name="Georgios Pechlivanidis" userId="074ba168648170c0" providerId="LiveId" clId="{0AC4404F-0B62-434F-94E6-9BD83208209A}" dt="2021-01-13T11:43:16.491" v="3641" actId="1076"/>
          <ac:picMkLst>
            <pc:docMk/>
            <pc:sldMk cId="3163453960" sldId="311"/>
            <ac:picMk id="6" creationId="{9F5E63EF-70F8-459A-945C-AE5AED332509}"/>
          </ac:picMkLst>
        </pc:picChg>
      </pc:sldChg>
      <pc:sldChg chg="addSp del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1322177401" sldId="312"/>
        </pc:sldMkLst>
        <pc:spChg chg="del mod">
          <ac:chgData name="Georgios Pechlivanidis" userId="074ba168648170c0" providerId="LiveId" clId="{0AC4404F-0B62-434F-94E6-9BD83208209A}" dt="2021-01-13T15:06:10.222" v="3653" actId="478"/>
          <ac:spMkLst>
            <pc:docMk/>
            <pc:sldMk cId="1322177401" sldId="312"/>
            <ac:spMk id="2" creationId="{0ED93625-735F-47AD-975D-035C9124297F}"/>
          </ac:spMkLst>
        </pc:spChg>
        <pc:spChg chg="del">
          <ac:chgData name="Georgios Pechlivanidis" userId="074ba168648170c0" providerId="LiveId" clId="{0AC4404F-0B62-434F-94E6-9BD83208209A}" dt="2021-01-13T15:06:12.588" v="3654" actId="478"/>
          <ac:spMkLst>
            <pc:docMk/>
            <pc:sldMk cId="1322177401" sldId="312"/>
            <ac:spMk id="3" creationId="{509CD297-EAE5-4BFC-BCE9-6EA3751705D5}"/>
          </ac:spMkLst>
        </pc:spChg>
        <pc:spChg chg="add mod">
          <ac:chgData name="Georgios Pechlivanidis" userId="074ba168648170c0" providerId="LiveId" clId="{0AC4404F-0B62-434F-94E6-9BD83208209A}" dt="2021-01-13T15:45:44.738" v="3827" actId="14100"/>
          <ac:spMkLst>
            <pc:docMk/>
            <pc:sldMk cId="1322177401" sldId="312"/>
            <ac:spMk id="7" creationId="{244FA95E-4AA1-46B9-93AA-B923E6714E38}"/>
          </ac:spMkLst>
        </pc:spChg>
        <pc:picChg chg="add mod">
          <ac:chgData name="Georgios Pechlivanidis" userId="074ba168648170c0" providerId="LiveId" clId="{0AC4404F-0B62-434F-94E6-9BD83208209A}" dt="2021-01-13T15:06:28.995" v="3658" actId="14100"/>
          <ac:picMkLst>
            <pc:docMk/>
            <pc:sldMk cId="1322177401" sldId="312"/>
            <ac:picMk id="5" creationId="{84404341-A428-4BAB-B2CF-045F26DCA4BE}"/>
          </ac:picMkLst>
        </pc:picChg>
      </pc:sldChg>
      <pc:sldChg chg="addSp del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3793804416" sldId="313"/>
        </pc:sldMkLst>
        <pc:spChg chg="del">
          <ac:chgData name="Georgios Pechlivanidis" userId="074ba168648170c0" providerId="LiveId" clId="{0AC4404F-0B62-434F-94E6-9BD83208209A}" dt="2021-01-13T15:08:36.843" v="3660" actId="478"/>
          <ac:spMkLst>
            <pc:docMk/>
            <pc:sldMk cId="3793804416" sldId="313"/>
            <ac:spMk id="2" creationId="{19C8610B-5A3D-4588-8CF3-39AB6EAECAED}"/>
          </ac:spMkLst>
        </pc:spChg>
        <pc:spChg chg="del">
          <ac:chgData name="Georgios Pechlivanidis" userId="074ba168648170c0" providerId="LiveId" clId="{0AC4404F-0B62-434F-94E6-9BD83208209A}" dt="2021-01-13T15:08:38.558" v="3661" actId="478"/>
          <ac:spMkLst>
            <pc:docMk/>
            <pc:sldMk cId="3793804416" sldId="313"/>
            <ac:spMk id="3" creationId="{7D96F5BC-7D67-45F6-B488-17F4053FA1EA}"/>
          </ac:spMkLst>
        </pc:spChg>
        <pc:spChg chg="add mod">
          <ac:chgData name="Georgios Pechlivanidis" userId="074ba168648170c0" providerId="LiveId" clId="{0AC4404F-0B62-434F-94E6-9BD83208209A}" dt="2021-01-13T15:13:07.738" v="3798" actId="20577"/>
          <ac:spMkLst>
            <pc:docMk/>
            <pc:sldMk cId="3793804416" sldId="313"/>
            <ac:spMk id="7" creationId="{A8B327AA-89C6-428C-9B00-2229936C92E0}"/>
          </ac:spMkLst>
        </pc:spChg>
        <pc:picChg chg="add mod">
          <ac:chgData name="Georgios Pechlivanidis" userId="074ba168648170c0" providerId="LiveId" clId="{0AC4404F-0B62-434F-94E6-9BD83208209A}" dt="2021-01-13T15:10:55.635" v="3674" actId="1076"/>
          <ac:picMkLst>
            <pc:docMk/>
            <pc:sldMk cId="3793804416" sldId="313"/>
            <ac:picMk id="5" creationId="{77281089-DCC5-4DD4-B419-AEF0215994B2}"/>
          </ac:picMkLst>
        </pc:picChg>
      </pc:sldChg>
      <pc:sldChg chg="addSp modSp new mod modTransition">
        <pc:chgData name="Georgios Pechlivanidis" userId="074ba168648170c0" providerId="LiveId" clId="{0AC4404F-0B62-434F-94E6-9BD83208209A}" dt="2021-01-21T10:46:44.773" v="4446" actId="14100"/>
        <pc:sldMkLst>
          <pc:docMk/>
          <pc:sldMk cId="874065862" sldId="314"/>
        </pc:sldMkLst>
        <pc:spChg chg="add mod">
          <ac:chgData name="Georgios Pechlivanidis" userId="074ba168648170c0" providerId="LiveId" clId="{0AC4404F-0B62-434F-94E6-9BD83208209A}" dt="2021-01-21T10:45:49.415" v="4435" actId="1076"/>
          <ac:spMkLst>
            <pc:docMk/>
            <pc:sldMk cId="874065862" sldId="314"/>
            <ac:spMk id="3" creationId="{B541F050-3419-413F-A3C0-4E6AEB97363C}"/>
          </ac:spMkLst>
        </pc:spChg>
        <pc:spChg chg="add mod">
          <ac:chgData name="Georgios Pechlivanidis" userId="074ba168648170c0" providerId="LiveId" clId="{0AC4404F-0B62-434F-94E6-9BD83208209A}" dt="2021-01-21T10:46:33.223" v="4443" actId="1076"/>
          <ac:spMkLst>
            <pc:docMk/>
            <pc:sldMk cId="874065862" sldId="314"/>
            <ac:spMk id="6" creationId="{CB59EC60-61F7-4E25-BB8B-E0EF1393A8E6}"/>
          </ac:spMkLst>
        </pc:spChg>
        <pc:picChg chg="add mod">
          <ac:chgData name="Georgios Pechlivanidis" userId="074ba168648170c0" providerId="LiveId" clId="{0AC4404F-0B62-434F-94E6-9BD83208209A}" dt="2021-01-21T10:46:44.773" v="4446" actId="14100"/>
          <ac:picMkLst>
            <pc:docMk/>
            <pc:sldMk cId="874065862" sldId="314"/>
            <ac:picMk id="5" creationId="{D7A60257-60F2-4AB9-930D-3906526EDDD9}"/>
          </ac:picMkLst>
        </pc:picChg>
      </pc:sldChg>
      <pc:sldChg chg="add modTransition">
        <pc:chgData name="Georgios Pechlivanidis" userId="074ba168648170c0" providerId="LiveId" clId="{0AC4404F-0B62-434F-94E6-9BD83208209A}" dt="2021-01-20T12:21:34.334" v="4432"/>
        <pc:sldMkLst>
          <pc:docMk/>
          <pc:sldMk cId="349725772" sldId="335"/>
        </pc:sldMkLst>
      </pc:sldChg>
      <pc:sldChg chg="modSp add mod modTransition">
        <pc:chgData name="Georgios Pechlivanidis" userId="074ba168648170c0" providerId="LiveId" clId="{0AC4404F-0B62-434F-94E6-9BD83208209A}" dt="2021-01-20T12:21:34.334" v="4432"/>
        <pc:sldMkLst>
          <pc:docMk/>
          <pc:sldMk cId="1371471776" sldId="347"/>
        </pc:sldMkLst>
        <pc:spChg chg="mod">
          <ac:chgData name="Georgios Pechlivanidis" userId="074ba168648170c0" providerId="LiveId" clId="{0AC4404F-0B62-434F-94E6-9BD83208209A}" dt="2021-01-19T11:04:50.248" v="4112" actId="1076"/>
          <ac:spMkLst>
            <pc:docMk/>
            <pc:sldMk cId="1371471776" sldId="347"/>
            <ac:spMk id="3" creationId="{00000000-0000-0000-0000-000000000000}"/>
          </ac:spMkLst>
        </pc:spChg>
      </pc:sldChg>
      <pc:sldChg chg="new del">
        <pc:chgData name="Georgios Pechlivanidis" userId="074ba168648170c0" providerId="LiveId" clId="{0AC4404F-0B62-434F-94E6-9BD83208209A}" dt="2021-01-13T15:38:02.191" v="3822" actId="47"/>
        <pc:sldMkLst>
          <pc:docMk/>
          <pc:sldMk cId="2774229661" sldId="348"/>
        </pc:sldMkLst>
      </pc:sldChg>
      <pc:sldChg chg="delSp modSp add mod modTransition">
        <pc:chgData name="Georgios Pechlivanidis" userId="074ba168648170c0" providerId="LiveId" clId="{0AC4404F-0B62-434F-94E6-9BD83208209A}" dt="2021-01-20T12:21:34.334" v="4432"/>
        <pc:sldMkLst>
          <pc:docMk/>
          <pc:sldMk cId="3320694119" sldId="349"/>
        </pc:sldMkLst>
        <pc:spChg chg="mod">
          <ac:chgData name="Georgios Pechlivanidis" userId="074ba168648170c0" providerId="LiveId" clId="{0AC4404F-0B62-434F-94E6-9BD83208209A}" dt="2021-01-20T11:23:34.977" v="4425" actId="1076"/>
          <ac:spMkLst>
            <pc:docMk/>
            <pc:sldMk cId="3320694119" sldId="349"/>
            <ac:spMk id="3" creationId="{00000000-0000-0000-0000-000000000000}"/>
          </ac:spMkLst>
        </pc:spChg>
        <pc:spChg chg="del">
          <ac:chgData name="Georgios Pechlivanidis" userId="074ba168648170c0" providerId="LiveId" clId="{0AC4404F-0B62-434F-94E6-9BD83208209A}" dt="2021-01-20T11:23:30.209" v="4424" actId="478"/>
          <ac:spMkLst>
            <pc:docMk/>
            <pc:sldMk cId="3320694119" sldId="349"/>
            <ac:spMk id="4" creationId="{00000000-0000-0000-0000-000000000000}"/>
          </ac:spMkLst>
        </pc:spChg>
      </pc:sldChg>
      <pc:sldChg chg="modSp add mod modTransition">
        <pc:chgData name="Georgios Pechlivanidis" userId="074ba168648170c0" providerId="LiveId" clId="{0AC4404F-0B62-434F-94E6-9BD83208209A}" dt="2021-01-20T12:21:34.334" v="4432"/>
        <pc:sldMkLst>
          <pc:docMk/>
          <pc:sldMk cId="3288107101" sldId="350"/>
        </pc:sldMkLst>
        <pc:picChg chg="mod">
          <ac:chgData name="Georgios Pechlivanidis" userId="074ba168648170c0" providerId="LiveId" clId="{0AC4404F-0B62-434F-94E6-9BD83208209A}" dt="2021-01-20T11:24:37.123" v="4428" actId="1076"/>
          <ac:picMkLst>
            <pc:docMk/>
            <pc:sldMk cId="3288107101" sldId="350"/>
            <ac:picMk id="4" creationId="{00000000-0000-0000-0000-000000000000}"/>
          </ac:picMkLst>
        </pc:picChg>
        <pc:cxnChg chg="mod">
          <ac:chgData name="Georgios Pechlivanidis" userId="074ba168648170c0" providerId="LiveId" clId="{0AC4404F-0B62-434F-94E6-9BD83208209A}" dt="2021-01-20T11:24:53.327" v="4431" actId="1076"/>
          <ac:cxnSpMkLst>
            <pc:docMk/>
            <pc:sldMk cId="3288107101" sldId="350"/>
            <ac:cxnSpMk id="22" creationId="{00000000-0000-0000-0000-000000000000}"/>
          </ac:cxnSpMkLst>
        </pc:cxnChg>
        <pc:cxnChg chg="mod">
          <ac:chgData name="Georgios Pechlivanidis" userId="074ba168648170c0" providerId="LiveId" clId="{0AC4404F-0B62-434F-94E6-9BD83208209A}" dt="2021-01-20T11:24:48.835" v="4430" actId="1076"/>
          <ac:cxnSpMkLst>
            <pc:docMk/>
            <pc:sldMk cId="3288107101" sldId="350"/>
            <ac:cxnSpMk id="29" creationId="{00000000-0000-0000-0000-000000000000}"/>
          </ac:cxnSpMkLst>
        </pc:cxnChg>
      </pc:sldChg>
      <pc:sldChg chg="modSp add mod modTransition">
        <pc:chgData name="Georgios Pechlivanidis" userId="074ba168648170c0" providerId="LiveId" clId="{0AC4404F-0B62-434F-94E6-9BD83208209A}" dt="2021-01-20T12:21:34.334" v="4432"/>
        <pc:sldMkLst>
          <pc:docMk/>
          <pc:sldMk cId="1355720596" sldId="351"/>
        </pc:sldMkLst>
        <pc:cxnChg chg="mod">
          <ac:chgData name="Georgios Pechlivanidis" userId="074ba168648170c0" providerId="LiveId" clId="{0AC4404F-0B62-434F-94E6-9BD83208209A}" dt="2021-01-19T11:05:45.530" v="4114" actId="1076"/>
          <ac:cxnSpMkLst>
            <pc:docMk/>
            <pc:sldMk cId="1355720596" sldId="351"/>
            <ac:cxnSpMk id="7" creationId="{00000000-0000-0000-0000-000000000000}"/>
          </ac:cxnSpMkLst>
        </pc:cxnChg>
      </pc:sldChg>
      <pc:sldChg chg="addSp modSp add mod modTransition modAnim">
        <pc:chgData name="Georgios Pechlivanidis" userId="074ba168648170c0" providerId="LiveId" clId="{0AC4404F-0B62-434F-94E6-9BD83208209A}" dt="2021-01-20T12:21:34.334" v="4432"/>
        <pc:sldMkLst>
          <pc:docMk/>
          <pc:sldMk cId="3082746285" sldId="390"/>
        </pc:sldMkLst>
        <pc:spChg chg="add mod">
          <ac:chgData name="Georgios Pechlivanidis" userId="074ba168648170c0" providerId="LiveId" clId="{0AC4404F-0B62-434F-94E6-9BD83208209A}" dt="2021-01-20T11:23:52.465" v="4426" actId="1076"/>
          <ac:spMkLst>
            <pc:docMk/>
            <pc:sldMk cId="3082746285" sldId="390"/>
            <ac:spMk id="9" creationId="{32175879-ECC3-40C1-8CAA-D962F1A2790A}"/>
          </ac:spMkLst>
        </pc:spChg>
      </pc:sldChg>
      <pc:sldChg chg="addSp del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3254000647" sldId="391"/>
        </pc:sldMkLst>
        <pc:spChg chg="del mod">
          <ac:chgData name="Georgios Pechlivanidis" userId="074ba168648170c0" providerId="LiveId" clId="{0AC4404F-0B62-434F-94E6-9BD83208209A}" dt="2021-01-14T11:15:45.539" v="3838" actId="478"/>
          <ac:spMkLst>
            <pc:docMk/>
            <pc:sldMk cId="3254000647" sldId="391"/>
            <ac:spMk id="2" creationId="{25969D74-BF2C-43A6-BDB9-5436681C21F0}"/>
          </ac:spMkLst>
        </pc:spChg>
        <pc:spChg chg="add mod">
          <ac:chgData name="Georgios Pechlivanidis" userId="074ba168648170c0" providerId="LiveId" clId="{0AC4404F-0B62-434F-94E6-9BD83208209A}" dt="2021-01-14T18:01:28.444" v="3897" actId="1582"/>
          <ac:spMkLst>
            <pc:docMk/>
            <pc:sldMk cId="3254000647" sldId="391"/>
            <ac:spMk id="2" creationId="{883BA3D8-7666-410E-B244-A5B1EB737EDA}"/>
          </ac:spMkLst>
        </pc:spChg>
        <pc:spChg chg="del">
          <ac:chgData name="Georgios Pechlivanidis" userId="074ba168648170c0" providerId="LiveId" clId="{0AC4404F-0B62-434F-94E6-9BD83208209A}" dt="2021-01-14T11:15:49.592" v="3839" actId="478"/>
          <ac:spMkLst>
            <pc:docMk/>
            <pc:sldMk cId="3254000647" sldId="391"/>
            <ac:spMk id="3" creationId="{ADD79083-9482-4911-AF2E-2F37E744F85E}"/>
          </ac:spMkLst>
        </pc:spChg>
        <pc:picChg chg="add mod">
          <ac:chgData name="Georgios Pechlivanidis" userId="074ba168648170c0" providerId="LiveId" clId="{0AC4404F-0B62-434F-94E6-9BD83208209A}" dt="2021-01-14T11:16:15.278" v="3845" actId="1076"/>
          <ac:picMkLst>
            <pc:docMk/>
            <pc:sldMk cId="3254000647" sldId="391"/>
            <ac:picMk id="5" creationId="{BB8E48D7-5789-4246-A09E-798CB8F371DA}"/>
          </ac:picMkLst>
        </pc:picChg>
      </pc:sldChg>
      <pc:sldChg chg="add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2791270200" sldId="392"/>
        </pc:sldMkLst>
        <pc:spChg chg="add mod">
          <ac:chgData name="Georgios Pechlivanidis" userId="074ba168648170c0" providerId="LiveId" clId="{0AC4404F-0B62-434F-94E6-9BD83208209A}" dt="2021-01-14T18:03:41.754" v="3903" actId="1076"/>
          <ac:spMkLst>
            <pc:docMk/>
            <pc:sldMk cId="2791270200" sldId="392"/>
            <ac:spMk id="2" creationId="{B8D03B58-35D1-4E11-ABD6-7A09DBC6052D}"/>
          </ac:spMkLst>
        </pc:spChg>
        <pc:spChg chg="add mod">
          <ac:chgData name="Georgios Pechlivanidis" userId="074ba168648170c0" providerId="LiveId" clId="{0AC4404F-0B62-434F-94E6-9BD83208209A}" dt="2021-01-14T18:04:03.816" v="3907" actId="14100"/>
          <ac:spMkLst>
            <pc:docMk/>
            <pc:sldMk cId="2791270200" sldId="392"/>
            <ac:spMk id="6" creationId="{207B2A22-AD32-4B7B-B597-88E81681B1CA}"/>
          </ac:spMkLst>
        </pc:spChg>
        <pc:picChg chg="add mod">
          <ac:chgData name="Georgios Pechlivanidis" userId="074ba168648170c0" providerId="LiveId" clId="{0AC4404F-0B62-434F-94E6-9BD83208209A}" dt="2021-01-14T12:24:01.305" v="3865" actId="14100"/>
          <ac:picMkLst>
            <pc:docMk/>
            <pc:sldMk cId="2791270200" sldId="392"/>
            <ac:picMk id="3" creationId="{3F3890CF-7C44-4E31-A5B9-6FA9A4F6252B}"/>
          </ac:picMkLst>
        </pc:picChg>
        <pc:picChg chg="add mod">
          <ac:chgData name="Georgios Pechlivanidis" userId="074ba168648170c0" providerId="LiveId" clId="{0AC4404F-0B62-434F-94E6-9BD83208209A}" dt="2021-01-14T12:24:48.325" v="3870" actId="1076"/>
          <ac:picMkLst>
            <pc:docMk/>
            <pc:sldMk cId="2791270200" sldId="392"/>
            <ac:picMk id="5" creationId="{295D7767-F71F-4CE4-B15B-CD1C177B2498}"/>
          </ac:picMkLst>
        </pc:picChg>
      </pc:sldChg>
      <pc:sldChg chg="addSp 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2499739438" sldId="393"/>
        </pc:sldMkLst>
        <pc:picChg chg="add mod">
          <ac:chgData name="Georgios Pechlivanidis" userId="074ba168648170c0" providerId="LiveId" clId="{0AC4404F-0B62-434F-94E6-9BD83208209A}" dt="2021-01-14T12:26:18.762" v="3879" actId="1076"/>
          <ac:picMkLst>
            <pc:docMk/>
            <pc:sldMk cId="2499739438" sldId="393"/>
            <ac:picMk id="3" creationId="{9C87A630-7AB4-43CC-8E12-6EF9247C2481}"/>
          </ac:picMkLst>
        </pc:picChg>
      </pc:sldChg>
      <pc:sldChg chg="addSp delSp modSp new mod modTransition setBg">
        <pc:chgData name="Georgios Pechlivanidis" userId="074ba168648170c0" providerId="LiveId" clId="{0AC4404F-0B62-434F-94E6-9BD83208209A}" dt="2021-01-20T12:21:34.334" v="4432"/>
        <pc:sldMkLst>
          <pc:docMk/>
          <pc:sldMk cId="778030023" sldId="394"/>
        </pc:sldMkLst>
        <pc:spChg chg="del">
          <ac:chgData name="Georgios Pechlivanidis" userId="074ba168648170c0" providerId="LiveId" clId="{0AC4404F-0B62-434F-94E6-9BD83208209A}" dt="2021-01-14T18:36:53.323" v="3993" actId="478"/>
          <ac:spMkLst>
            <pc:docMk/>
            <pc:sldMk cId="778030023" sldId="394"/>
            <ac:spMk id="2" creationId="{6EFB4DEB-515E-4EEB-910E-A59F72F7A80E}"/>
          </ac:spMkLst>
        </pc:spChg>
        <pc:picChg chg="add mod">
          <ac:chgData name="Georgios Pechlivanidis" userId="074ba168648170c0" providerId="LiveId" clId="{0AC4404F-0B62-434F-94E6-9BD83208209A}" dt="2021-01-14T18:37:04.655" v="3994" actId="26606"/>
          <ac:picMkLst>
            <pc:docMk/>
            <pc:sldMk cId="778030023" sldId="394"/>
            <ac:picMk id="4" creationId="{3B3CE1F0-FC7D-4916-94BA-50A26F1C3F8C}"/>
          </ac:picMkLst>
        </pc:picChg>
        <pc:picChg chg="add mod ord">
          <ac:chgData name="Georgios Pechlivanidis" userId="074ba168648170c0" providerId="LiveId" clId="{0AC4404F-0B62-434F-94E6-9BD83208209A}" dt="2021-01-14T18:37:04.655" v="3994" actId="26606"/>
          <ac:picMkLst>
            <pc:docMk/>
            <pc:sldMk cId="778030023" sldId="394"/>
            <ac:picMk id="6" creationId="{56C0C903-DEF7-4FCF-8EFA-E46BE7E39E4E}"/>
          </ac:picMkLst>
        </pc:picChg>
        <pc:picChg chg="add mod">
          <ac:chgData name="Georgios Pechlivanidis" userId="074ba168648170c0" providerId="LiveId" clId="{0AC4404F-0B62-434F-94E6-9BD83208209A}" dt="2021-01-14T18:37:04.655" v="3994" actId="26606"/>
          <ac:picMkLst>
            <pc:docMk/>
            <pc:sldMk cId="778030023" sldId="394"/>
            <ac:picMk id="8" creationId="{20B6E8E9-084A-4E83-9C27-CDCB500F135C}"/>
          </ac:picMkLst>
        </pc:picChg>
        <pc:cxnChg chg="add">
          <ac:chgData name="Georgios Pechlivanidis" userId="074ba168648170c0" providerId="LiveId" clId="{0AC4404F-0B62-434F-94E6-9BD83208209A}" dt="2021-01-14T18:37:04.655" v="3994" actId="26606"/>
          <ac:cxnSpMkLst>
            <pc:docMk/>
            <pc:sldMk cId="778030023" sldId="394"/>
            <ac:cxnSpMk id="13" creationId="{DCD67800-37AC-4E14-89B0-F79DCB3FB86D}"/>
          </ac:cxnSpMkLst>
        </pc:cxnChg>
        <pc:cxnChg chg="add">
          <ac:chgData name="Georgios Pechlivanidis" userId="074ba168648170c0" providerId="LiveId" clId="{0AC4404F-0B62-434F-94E6-9BD83208209A}" dt="2021-01-14T18:37:04.655" v="3994" actId="26606"/>
          <ac:cxnSpMkLst>
            <pc:docMk/>
            <pc:sldMk cId="778030023" sldId="394"/>
            <ac:cxnSpMk id="15" creationId="{20F1788F-A5AE-4188-8274-F7F2E3833ECD}"/>
          </ac:cxnSpMkLst>
        </pc:cxnChg>
      </pc:sldChg>
      <pc:sldChg chg="modSp new mod modTransition">
        <pc:chgData name="Georgios Pechlivanidis" userId="074ba168648170c0" providerId="LiveId" clId="{0AC4404F-0B62-434F-94E6-9BD83208209A}" dt="2021-01-20T12:21:34.334" v="4432"/>
        <pc:sldMkLst>
          <pc:docMk/>
          <pc:sldMk cId="2743338914" sldId="395"/>
        </pc:sldMkLst>
        <pc:spChg chg="mod">
          <ac:chgData name="Georgios Pechlivanidis" userId="074ba168648170c0" providerId="LiveId" clId="{0AC4404F-0B62-434F-94E6-9BD83208209A}" dt="2021-01-19T11:14:21.989" v="4397" actId="2711"/>
          <ac:spMkLst>
            <pc:docMk/>
            <pc:sldMk cId="2743338914" sldId="395"/>
            <ac:spMk id="2" creationId="{A6E05139-3024-4E4B-8C9E-8552F3F99437}"/>
          </ac:spMkLst>
        </pc:spChg>
        <pc:spChg chg="mod">
          <ac:chgData name="Georgios Pechlivanidis" userId="074ba168648170c0" providerId="LiveId" clId="{0AC4404F-0B62-434F-94E6-9BD83208209A}" dt="2021-01-19T11:14:09.940" v="4396" actId="1076"/>
          <ac:spMkLst>
            <pc:docMk/>
            <pc:sldMk cId="2743338914" sldId="395"/>
            <ac:spMk id="3" creationId="{99F15EC7-3214-4306-AE93-7B423F192FD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D76BE-B5DD-45E6-9995-558CB34A9E4A}" type="datetimeFigureOut">
              <a:rPr lang="en-GB" smtClean="0"/>
              <a:pPr/>
              <a:t>04/03/2021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692E8-18F4-48D5-BD8E-4157F9ABC9F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13663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DB6045-66F8-4161-BEC7-E630357E1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BEDB354-B512-4BD6-A49A-5128FC3792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AD5299-3EC7-40D2-BDE5-C64D6821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73DC-3207-49D9-A32B-62E43099F282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4ABCAF-F5E6-444B-905E-74D38BC0D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755B7B-F360-4564-9270-4DAF97909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08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DA166D-2997-4D97-B93A-6AF9466BC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5D62145-E9F7-4620-ACBF-E66D1AC7C7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CA7F75-08CA-4DEB-8F81-D2002A4C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FFD1A-B908-4BA4-A274-7A67639426B6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C0B13B-62F5-41EA-89CC-D872EB793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77B416-2816-4699-B47A-43C59571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77446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6F256C-C41B-4FE7-9856-D4B63FAF3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71A1F17-024B-47A2-826C-7CBBBCC0A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774F74-3524-4306-B53E-42FB4F49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FEF8-99E0-4687-A816-4EA83BB9C86E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59BC11-1DEC-42F7-8679-5F057E6A9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52F5D8-EF27-4BA5-9F34-A552C2BA0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89535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04E3CF-3B8B-4197-92EF-DC5027BB8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F4AA19-6084-40C6-9959-B0ABB49BA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E5FCF9-1546-4E63-BFF2-42E2C20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AECE7-51FA-4322-B6CF-2EA3029BE1E6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444D294-146B-464A-A59C-98A06A21D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BE69D8-67D8-45CB-AE9C-38BCA7AE2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2546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48BB68-A256-42F2-A3EB-FF7451E82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AF52C5-D2A2-436B-AA25-A196D9642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7E2E5C-FD3F-4CA6-9183-97B9C3542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8617A-F7D2-4CA0-B345-F416086C439A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9E612E-B35D-4B8A-8BD5-13FCD9F6B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632DA3-644A-4339-8B0D-528CB1EBB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2306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A3E0EB-6048-4472-8920-C3B3C7516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5E3920-7E11-4FF7-8717-6D38D416D2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552C00-A72B-4091-BBDB-67C4BAD0E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07352AC-52F0-4072-9857-EC825F313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3297D-C4C2-47D8-8FC0-687AA6DF17D3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7DCADEE-84A0-4797-9289-DDDE59B8F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26BE99-CC21-4F6F-AC85-A5BBA373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90851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B16ED1-C101-4EDE-ACC3-A68B1EA29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605664-1D1E-4F95-9EAA-3802A69F2D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EE947D5-8C89-4949-A5C8-4C737180B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23D59CD-3258-4CC6-AFB4-8D9222C61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1FF62EF-8148-4BB2-9D91-1D61319D75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B129D95-A8B8-46E8-B844-E3D2CA7E6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EC72-5C14-4948-BB71-7B2529F68C2A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080D44C-3098-4024-9422-1CBAE353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3F57E22-6BE9-40C4-AB5E-0D435B1F7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6901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2D7F0-CE9F-4598-B26C-CD3F02D0D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48593B7-AB3D-4872-8C6F-FFFD1E7C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E86FE-0676-4CFE-85EE-94C35096A0BA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EE7D1F-2C23-4EBD-A4A0-7A11B7785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E51BA15-0727-46FA-826D-57C752D4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3895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5ECD912-AD2C-4026-A102-36D3CA6A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ADB3B-D7C9-4A29-99E0-B082F592A437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D4CFA5C-E5F9-4D10-A994-F74C01E26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4690A88-BF80-49E8-A03E-0C8962061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60216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798E0-BB98-4E32-864D-C6EF7C5CE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62326BC-39E4-455E-8232-4BE43CE56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38E68BE-1444-446B-A974-43041B17E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6F85A26-938B-4398-98A6-4DDBB73A2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CD04-B351-4984-94B0-6A40E0F7041C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ACC8AE-A68D-4A8A-B88C-7681F8A48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8F20B4-D2C1-401F-9957-941DEEEE3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77627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3238C-EE5C-4277-B856-7733B6761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FFEE468-B470-4615-95AB-132C6C8476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1F4307-3B79-4BDB-96E8-E0BFF70C3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2360C8-EEDB-4F04-A176-9F709F9C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65F45-7D85-4C96-AD0C-1C9E23615958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E35821-2735-453A-9ED7-20370477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31DF09-7190-48D0-B21D-564D2A5B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4143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26A9F30-167A-48A5-BC90-14C85BB2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0E2766-DA00-43C0-A5D7-35234183B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9CA4C1-3E36-43D7-9C2E-0B93D04660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E290F-0EF1-4F89-BBDA-CD7AFA66296E}" type="datetime1">
              <a:rPr lang="en-GB" smtClean="0"/>
              <a:pPr/>
              <a:t>04/03/2021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0BFAA9-BDAB-4A7C-9565-42E7E0B9A1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l-GR" dirty="0"/>
              <a:t>Γεώργιος Πεχλιβανίδης, Χειρουργός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481F86D-E02C-4E69-8A40-AFEE30FE5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F6D4E-EED0-400B-9509-93247DF917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99457D9-B1BC-4343-A4EF-073786ACECCE}"/>
              </a:ext>
            </a:extLst>
          </p:cNvPr>
          <p:cNvSpPr txBox="1"/>
          <p:nvPr userDrawn="1"/>
        </p:nvSpPr>
        <p:spPr>
          <a:xfrm rot="20310961">
            <a:off x="3638549" y="2675447"/>
            <a:ext cx="4695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9600" b="1" dirty="0">
                <a:solidFill>
                  <a:schemeClr val="bg1">
                    <a:lumMod val="95000"/>
                  </a:schemeClr>
                </a:solidFill>
              </a:rPr>
              <a:t>ΕΕΧΠΕΠ</a:t>
            </a:r>
            <a:endParaRPr lang="en-GB" sz="9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5980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cancer-registry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00/jco.2020.38.15_suppl.4008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emanticscholar.org/author/L.-Saltz/65922174" TargetMode="External"/><Relationship Id="rId5" Type="http://schemas.openxmlformats.org/officeDocument/2006/relationships/hyperlink" Target="https://www.semanticscholar.org/author/S.-Patil/50290251" TargetMode="External"/><Relationship Id="rId4" Type="http://schemas.openxmlformats.org/officeDocument/2006/relationships/hyperlink" Target="https://www.semanticscholar.org/author/J.-Garcia-Aguilar/1431319172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7895A40-19A4-42D6-9D30-DBC1E80026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2F429C4-ABC9-46FC-818A-B5429CDE4A9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CEF98E4-3709-4952-8F42-2305CCE34F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10BCCF5-D685-47FF-B675-647EAEB72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7914" y="857786"/>
            <a:ext cx="11067024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407C16-8559-427D-B0F5-80C577E07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689" y="3071183"/>
            <a:ext cx="9910296" cy="2590027"/>
          </a:xfrm>
        </p:spPr>
        <p:txBody>
          <a:bodyPr anchor="t">
            <a:normAutofit fontScale="90000"/>
          </a:bodyPr>
          <a:lstStyle/>
          <a:p>
            <a:pPr algn="l"/>
            <a:r>
              <a:rPr lang="en-GB" sz="8000" dirty="0">
                <a:latin typeface="+mn-lt"/>
              </a:rPr>
              <a:t>Reconsidering Rectal  Cancer Treatment </a:t>
            </a:r>
            <a:r>
              <a:rPr lang="el-GR" sz="8000" dirty="0">
                <a:latin typeface="+mn-lt"/>
              </a:rPr>
              <a:t/>
            </a:r>
            <a:br>
              <a:rPr lang="el-GR" sz="8000" dirty="0">
                <a:latin typeface="+mn-lt"/>
              </a:rPr>
            </a:br>
            <a:r>
              <a:rPr lang="el-GR" sz="8000" dirty="0">
                <a:latin typeface="+mn-lt"/>
              </a:rPr>
              <a:t/>
            </a:r>
            <a:br>
              <a:rPr lang="el-GR" sz="8000" dirty="0">
                <a:latin typeface="+mn-lt"/>
              </a:rPr>
            </a:br>
            <a:endParaRPr lang="en-GB" sz="8000" dirty="0"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0EE8A42-107A-4D4C-8D56-BBAE95C7F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1A01F8D-700B-45A4-ADB4-DD8D89E2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xmlns="" id="{CE24D69D-0D5D-42F7-98EE-FACAE472D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19473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418"/>
    </mc:Choice>
    <mc:Fallback>
      <p:transition spd="slow" advTm="1041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7D70AF-A77D-4EA0-BB8D-7BD760CAA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BC5746-32C7-4B37-8B8A-5E7AABA13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February  2002 -  October 2003</a:t>
            </a:r>
          </a:p>
          <a:p>
            <a:r>
              <a:rPr lang="en-US" dirty="0"/>
              <a:t>11 hospitals UK, Berlin, Stockholm </a:t>
            </a:r>
          </a:p>
          <a:p>
            <a:r>
              <a:rPr lang="en-US" dirty="0"/>
              <a:t>Rectal cancer  inferior margin 15cm  from anal verge</a:t>
            </a:r>
          </a:p>
          <a:p>
            <a:r>
              <a:rPr lang="en-US" dirty="0"/>
              <a:t>All  TME  </a:t>
            </a:r>
          </a:p>
          <a:p>
            <a:r>
              <a:rPr lang="en-US" dirty="0"/>
              <a:t>No  postop radiotherapy</a:t>
            </a:r>
          </a:p>
          <a:p>
            <a:r>
              <a:rPr lang="en-US" dirty="0"/>
              <a:t>Postop chemotherapy  for  node positive mainly  single agent  fluoropyrimidine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9A2F715-DAA0-4958-B251-0042702B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42231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425"/>
    </mc:Choice>
    <mc:Fallback>
      <p:transition spd="slow" advTm="4042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E9A8299-BC7B-4557-A588-7F18020B9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202534"/>
            <a:ext cx="6765843" cy="6468351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3D7F88EC-88BA-4B56-9082-4832D505F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5616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808"/>
    </mc:Choice>
    <mc:Fallback>
      <p:transition spd="slow" advTm="3880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DA64FF-7BBD-4259-9D82-A189756EDFA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640" y="206129"/>
            <a:ext cx="11652331" cy="6428531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20236BF-E024-4544-8ED4-0E24BF25D56B}"/>
              </a:ext>
            </a:extLst>
          </p:cNvPr>
          <p:cNvSpPr/>
          <p:nvPr/>
        </p:nvSpPr>
        <p:spPr>
          <a:xfrm>
            <a:off x="5227455" y="1509166"/>
            <a:ext cx="784927" cy="3257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9F74B00-9722-4863-9E84-F6C0D30D9699}"/>
              </a:ext>
            </a:extLst>
          </p:cNvPr>
          <p:cNvCxnSpPr/>
          <p:nvPr/>
        </p:nvCxnSpPr>
        <p:spPr>
          <a:xfrm>
            <a:off x="294640" y="1836892"/>
            <a:ext cx="24728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4A2816-77B8-4D34-AB89-6EB419F7C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7798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7404"/>
    </mc:Choice>
    <mc:Fallback>
      <p:transition spd="slow" advTm="1740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3A4139-86A5-4AC6-8BB4-6A93D571C9B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8400" y="168571"/>
            <a:ext cx="9926320" cy="6567915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E48E7EC-B39A-48BD-B48A-A24F5036F163}"/>
              </a:ext>
            </a:extLst>
          </p:cNvPr>
          <p:cNvSpPr/>
          <p:nvPr/>
        </p:nvSpPr>
        <p:spPr>
          <a:xfrm>
            <a:off x="5393422" y="1242128"/>
            <a:ext cx="784927" cy="3257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9934B3E6-0DE9-48D6-A47D-A9C9FC2F095F}"/>
              </a:ext>
            </a:extLst>
          </p:cNvPr>
          <p:cNvSpPr/>
          <p:nvPr/>
        </p:nvSpPr>
        <p:spPr>
          <a:xfrm>
            <a:off x="5502584" y="3914523"/>
            <a:ext cx="784927" cy="3257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BD922DE-CCA9-4C9E-BC16-B8F93ED0F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7978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410"/>
    </mc:Choice>
    <mc:Fallback>
      <p:transition spd="slow" advTm="1641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8B9C3B1-6050-4EA2-9233-543C38CE33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468" y="2426411"/>
            <a:ext cx="5294716" cy="200517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xmlns="" id="{A7E56A45-FD98-44E1-9D69-74995EB5E94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3817" y="1903093"/>
            <a:ext cx="5294715" cy="305181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0177166-0162-4E33-8A7A-45285D2E1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75717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651"/>
    </mc:Choice>
    <mc:Fallback>
      <p:transition spd="slow" advTm="1065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47E5685-2980-4922-BAC9-CD9CA1E2ABB3}"/>
              </a:ext>
            </a:extLst>
          </p:cNvPr>
          <p:cNvSpPr txBox="1"/>
          <p:nvPr/>
        </p:nvSpPr>
        <p:spPr>
          <a:xfrm>
            <a:off x="3890962" y="376949"/>
            <a:ext cx="383857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potentially involved margins </a:t>
            </a:r>
          </a:p>
          <a:p>
            <a:pPr algn="ctr"/>
            <a:r>
              <a:rPr lang="en-GB" sz="2400" dirty="0"/>
              <a:t>98 / 374 (26%)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DBF7C9-006E-4949-A4DE-050EED0793EE}"/>
              </a:ext>
            </a:extLst>
          </p:cNvPr>
          <p:cNvSpPr txBox="1"/>
          <p:nvPr/>
        </p:nvSpPr>
        <p:spPr>
          <a:xfrm>
            <a:off x="4438646" y="1782780"/>
            <a:ext cx="275272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preoperative CRT </a:t>
            </a:r>
          </a:p>
          <a:p>
            <a:pPr algn="ctr"/>
            <a:r>
              <a:rPr lang="en-GB" sz="2400" dirty="0"/>
              <a:t>81 (83%)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259DDDC-5A31-4AA2-BBC4-698FF2E1F1B6}"/>
              </a:ext>
            </a:extLst>
          </p:cNvPr>
          <p:cNvSpPr txBox="1"/>
          <p:nvPr/>
        </p:nvSpPr>
        <p:spPr>
          <a:xfrm>
            <a:off x="685800" y="3188611"/>
            <a:ext cx="478155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 err="1"/>
              <a:t>tumor</a:t>
            </a:r>
            <a:r>
              <a:rPr lang="en-GB" sz="2400" dirty="0"/>
              <a:t> regression - negative </a:t>
            </a:r>
            <a:r>
              <a:rPr lang="en-GB" sz="2400" dirty="0" err="1"/>
              <a:t>pCRM</a:t>
            </a:r>
            <a:r>
              <a:rPr lang="en-GB" sz="2400" dirty="0"/>
              <a:t> </a:t>
            </a:r>
          </a:p>
          <a:p>
            <a:pPr algn="ctr"/>
            <a:r>
              <a:rPr lang="en-GB" sz="2400" dirty="0"/>
              <a:t>60 (74%)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DACECC-B29D-46B7-886D-CD29FF32AFD4}"/>
              </a:ext>
            </a:extLst>
          </p:cNvPr>
          <p:cNvSpPr txBox="1"/>
          <p:nvPr/>
        </p:nvSpPr>
        <p:spPr>
          <a:xfrm>
            <a:off x="1614382" y="4691302"/>
            <a:ext cx="2657474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Local Recurrence   </a:t>
            </a:r>
          </a:p>
          <a:p>
            <a:pPr algn="ctr"/>
            <a:r>
              <a:rPr lang="en-GB" sz="2400" dirty="0"/>
              <a:t> 7 (12%)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190542-9178-47A1-8F80-C8AE40CB5454}"/>
              </a:ext>
            </a:extLst>
          </p:cNvPr>
          <p:cNvSpPr txBox="1"/>
          <p:nvPr/>
        </p:nvSpPr>
        <p:spPr>
          <a:xfrm>
            <a:off x="6558095" y="3218137"/>
            <a:ext cx="3924300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remained positive </a:t>
            </a:r>
            <a:r>
              <a:rPr lang="en-GB" sz="2400" dirty="0" err="1"/>
              <a:t>pCRM</a:t>
            </a:r>
            <a:r>
              <a:rPr lang="en-GB" sz="2400" dirty="0"/>
              <a:t> </a:t>
            </a:r>
          </a:p>
          <a:p>
            <a:pPr algn="ctr"/>
            <a:r>
              <a:rPr lang="en-GB" sz="2400" dirty="0"/>
              <a:t>21 (26%)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3E2E2F0-147C-40CB-BFF6-4FA00ED11621}"/>
              </a:ext>
            </a:extLst>
          </p:cNvPr>
          <p:cNvSpPr txBox="1"/>
          <p:nvPr/>
        </p:nvSpPr>
        <p:spPr>
          <a:xfrm>
            <a:off x="7105889" y="4721343"/>
            <a:ext cx="3095625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Local Recurrence </a:t>
            </a:r>
          </a:p>
          <a:p>
            <a:pPr algn="ctr"/>
            <a:r>
              <a:rPr lang="en-GB" sz="2400" dirty="0"/>
              <a:t>8 (38%) 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xmlns="" id="{7BE3AAAB-F78B-4246-B66A-5B0012171B72}"/>
              </a:ext>
            </a:extLst>
          </p:cNvPr>
          <p:cNvSpPr/>
          <p:nvPr/>
        </p:nvSpPr>
        <p:spPr>
          <a:xfrm>
            <a:off x="5676900" y="1441954"/>
            <a:ext cx="266700" cy="3106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xmlns="" id="{C0FC9E6D-53A5-4BB3-BF2E-A6F8C0ACE77C}"/>
              </a:ext>
            </a:extLst>
          </p:cNvPr>
          <p:cNvSpPr/>
          <p:nvPr/>
        </p:nvSpPr>
        <p:spPr>
          <a:xfrm rot="3201730">
            <a:off x="4571315" y="2707010"/>
            <a:ext cx="266915" cy="4648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xmlns="" id="{43E5726F-6CB5-4988-A57A-AE88EBA4145D}"/>
              </a:ext>
            </a:extLst>
          </p:cNvPr>
          <p:cNvSpPr/>
          <p:nvPr/>
        </p:nvSpPr>
        <p:spPr>
          <a:xfrm rot="18198446">
            <a:off x="6950071" y="2662327"/>
            <a:ext cx="280559" cy="4525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xmlns="" id="{43E11631-1A97-43D4-8B26-AA8BD1E222CC}"/>
              </a:ext>
            </a:extLst>
          </p:cNvPr>
          <p:cNvSpPr/>
          <p:nvPr/>
        </p:nvSpPr>
        <p:spPr>
          <a:xfrm>
            <a:off x="2809660" y="4129637"/>
            <a:ext cx="266915" cy="4648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8379F8C0-CF6D-4531-AB56-EAB63161AD34}"/>
              </a:ext>
            </a:extLst>
          </p:cNvPr>
          <p:cNvSpPr/>
          <p:nvPr/>
        </p:nvSpPr>
        <p:spPr>
          <a:xfrm>
            <a:off x="8386787" y="4137197"/>
            <a:ext cx="266915" cy="4648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E8FFADBE-5E73-4436-9BE0-9DA893008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9095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818"/>
    </mc:Choice>
    <mc:Fallback>
      <p:transition spd="slow" advTm="3581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A4335C-98A3-40B7-9898-ADF72CB5FF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5" y="333535"/>
            <a:ext cx="11666684" cy="6235980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121150-9235-495B-BC10-50B6F4589901}"/>
              </a:ext>
            </a:extLst>
          </p:cNvPr>
          <p:cNvSpPr/>
          <p:nvPr/>
        </p:nvSpPr>
        <p:spPr>
          <a:xfrm>
            <a:off x="457200" y="3625850"/>
            <a:ext cx="1757680" cy="49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1E2D247-9CC7-4C9D-903E-DBDA463081CD}"/>
              </a:ext>
            </a:extLst>
          </p:cNvPr>
          <p:cNvSpPr/>
          <p:nvPr/>
        </p:nvSpPr>
        <p:spPr>
          <a:xfrm>
            <a:off x="11201399" y="4974273"/>
            <a:ext cx="685800" cy="49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7732159-D1F5-487D-8F46-493013440F3A}"/>
              </a:ext>
            </a:extLst>
          </p:cNvPr>
          <p:cNvSpPr/>
          <p:nvPr/>
        </p:nvSpPr>
        <p:spPr>
          <a:xfrm>
            <a:off x="457200" y="4974273"/>
            <a:ext cx="1757680" cy="497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AB342D4-2D29-4F7A-97EB-1E431CC900F1}"/>
              </a:ext>
            </a:extLst>
          </p:cNvPr>
          <p:cNvSpPr/>
          <p:nvPr/>
        </p:nvSpPr>
        <p:spPr>
          <a:xfrm>
            <a:off x="11201400" y="3549248"/>
            <a:ext cx="685800" cy="5744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3EB83A0-D433-468B-9168-7FE5261D5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51068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298"/>
    </mc:Choice>
    <mc:Fallback>
      <p:transition spd="slow" advTm="23298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0F2975-D84C-4FD1-B260-D5E2D300471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889" y="367497"/>
            <a:ext cx="5538311" cy="3165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3AF324-D6A2-449E-A7F3-B232C28C74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91696" y="367496"/>
            <a:ext cx="5538311" cy="31711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19AD03-2CAD-49E1-A8C4-192F204A57D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36931" y="3603840"/>
            <a:ext cx="5508537" cy="31711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76FF19-7251-41A4-85E2-F4F677F5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2491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8060"/>
    </mc:Choice>
    <mc:Fallback>
      <p:transition spd="slow" advTm="1806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2533199C-32B4-4466-BCAA-6B850831452C}"/>
              </a:ext>
            </a:extLst>
          </p:cNvPr>
          <p:cNvSpPr txBox="1">
            <a:spLocks/>
          </p:cNvSpPr>
          <p:nvPr/>
        </p:nvSpPr>
        <p:spPr>
          <a:xfrm>
            <a:off x="781050" y="513468"/>
            <a:ext cx="10629900" cy="277265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/>
              <a:t>MRI for CRM involvement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PPV</a:t>
            </a:r>
            <a:r>
              <a:rPr lang="en-GB" sz="2400" b="1" dirty="0"/>
              <a:t> </a:t>
            </a:r>
            <a:r>
              <a:rPr lang="en-GB" sz="2400" dirty="0"/>
              <a:t> 53%, NPV 94%, sensitivity 64%, specificity 91%,  accuracy 87%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 err="1"/>
              <a:t>mrCRM</a:t>
            </a:r>
            <a:r>
              <a:rPr lang="en-GB" sz="2400" b="1" dirty="0"/>
              <a:t> involvement resulting in positive </a:t>
            </a:r>
            <a:r>
              <a:rPr lang="en-GB" sz="2400" b="1" dirty="0" err="1"/>
              <a:t>pCRM</a:t>
            </a:r>
            <a:r>
              <a:rPr lang="en-GB" sz="2400" b="1" dirty="0"/>
              <a:t> </a:t>
            </a:r>
            <a:r>
              <a:rPr lang="en-GB" sz="2400" dirty="0"/>
              <a:t> odds ratio for was 17.36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                                                                                         (95% CI, 8.87 to 33.99; </a:t>
            </a:r>
            <a:r>
              <a:rPr lang="en-GB" sz="2400" i="1" dirty="0"/>
              <a:t>P </a:t>
            </a:r>
            <a:r>
              <a:rPr lang="en-GB" sz="2400" dirty="0"/>
              <a:t>.001).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 err="1"/>
              <a:t>mrCRM</a:t>
            </a:r>
            <a:r>
              <a:rPr lang="en-GB" sz="2400" b="1" dirty="0"/>
              <a:t> involved versus </a:t>
            </a:r>
            <a:r>
              <a:rPr lang="en-GB" sz="2400" b="1" dirty="0" err="1"/>
              <a:t>mrCRM</a:t>
            </a:r>
            <a:r>
              <a:rPr lang="en-GB" sz="2400" b="1" dirty="0"/>
              <a:t> clear resulting in positive CRM </a:t>
            </a:r>
            <a:r>
              <a:rPr lang="en-GB" sz="2400" dirty="0"/>
              <a:t>relative risk 8.67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                                                                                                (95% CI, 5.30 to 14.19;</a:t>
            </a:r>
            <a:r>
              <a:rPr lang="en-GB" sz="2400" i="1" dirty="0"/>
              <a:t>P</a:t>
            </a:r>
            <a:r>
              <a:rPr lang="en-GB" sz="2400" dirty="0"/>
              <a:t>.001).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ADFD07-E4EA-46FA-88A8-E173D2AD823F}"/>
              </a:ext>
            </a:extLst>
          </p:cNvPr>
          <p:cNvSpPr txBox="1"/>
          <p:nvPr/>
        </p:nvSpPr>
        <p:spPr>
          <a:xfrm>
            <a:off x="776835" y="3835625"/>
            <a:ext cx="10634115" cy="26806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sz="2400" b="1" i="0" u="none" strike="noStrike" baseline="0" dirty="0">
                <a:latin typeface="Minion-Regular"/>
              </a:rPr>
              <a:t>Poor survival outcomes </a:t>
            </a:r>
            <a:r>
              <a:rPr lang="en-GB" sz="2400" b="0" i="0" u="none" strike="noStrike" baseline="0" dirty="0">
                <a:latin typeface="Minion-Regular"/>
              </a:rPr>
              <a:t>with high failure rates for </a:t>
            </a:r>
            <a:r>
              <a:rPr lang="en-GB" sz="2400" b="1" i="0" u="none" strike="noStrike" baseline="0" dirty="0">
                <a:latin typeface="Minion-Regular"/>
              </a:rPr>
              <a:t>distant recurrence </a:t>
            </a:r>
            <a:r>
              <a:rPr lang="en-GB" sz="2400" b="0" i="0" u="none" strike="noStrike" baseline="0" dirty="0">
                <a:latin typeface="Minion-Regular"/>
              </a:rPr>
              <a:t>were observed for </a:t>
            </a:r>
            <a:r>
              <a:rPr lang="en-GB" sz="2400" b="1" i="0" u="none" strike="noStrike" baseline="0" dirty="0" err="1">
                <a:latin typeface="Minion-Regular"/>
              </a:rPr>
              <a:t>mrCRM</a:t>
            </a:r>
            <a:r>
              <a:rPr lang="en-GB" sz="2400" b="1" i="0" u="none" strike="noStrike" baseline="0" dirty="0">
                <a:latin typeface="Minion-Regular"/>
              </a:rPr>
              <a:t> involvement despite</a:t>
            </a:r>
            <a:r>
              <a:rPr lang="en-GB" sz="2400" b="0" i="0" u="none" strike="noStrike" baseline="0" dirty="0">
                <a:latin typeface="Minion-Regular"/>
              </a:rPr>
              <a:t> 82% of these patients receiving </a:t>
            </a:r>
            <a:r>
              <a:rPr lang="en-GB" sz="2400" b="1" i="0" u="none" strike="noStrike" baseline="0" dirty="0">
                <a:latin typeface="Minion-Regular"/>
              </a:rPr>
              <a:t>preoperative therapy.</a:t>
            </a:r>
          </a:p>
          <a:p>
            <a:pPr algn="l"/>
            <a:r>
              <a:rPr lang="en-GB" sz="2400" b="0" i="0" u="none" strike="noStrike" baseline="0" dirty="0">
                <a:latin typeface="Minion-Regular"/>
              </a:rPr>
              <a:t> </a:t>
            </a:r>
          </a:p>
          <a:p>
            <a:pPr algn="l"/>
            <a:r>
              <a:rPr lang="en-GB" sz="2400" dirty="0">
                <a:latin typeface="Minion-Regular"/>
              </a:rPr>
              <a:t>S</a:t>
            </a:r>
            <a:r>
              <a:rPr lang="en-GB" sz="2400" b="0" i="0" u="none" strike="noStrike" baseline="0" dirty="0">
                <a:latin typeface="Minion-Regular"/>
              </a:rPr>
              <a:t>uch patients may have better long-term outcomes from </a:t>
            </a:r>
            <a:r>
              <a:rPr lang="en-GB" sz="2400" b="1" i="0" u="none" strike="noStrike" baseline="0" dirty="0">
                <a:latin typeface="Minion-Regular"/>
              </a:rPr>
              <a:t>neoadjuvant combination chemotherapy before pelvic radiotherapy</a:t>
            </a:r>
            <a:r>
              <a:rPr lang="en-GB" sz="2400" b="0" i="0" u="none" strike="noStrike" baseline="0" dirty="0">
                <a:latin typeface="Minion-Regular"/>
              </a:rPr>
              <a:t> and both occult distant and local </a:t>
            </a:r>
            <a:r>
              <a:rPr lang="en-GB" sz="2400" b="0" i="0" u="none" strike="noStrike" baseline="0" dirty="0" err="1">
                <a:latin typeface="Minion-Regular"/>
              </a:rPr>
              <a:t>tumor</a:t>
            </a:r>
            <a:r>
              <a:rPr lang="en-GB" sz="2400" b="0" i="0" u="none" strike="noStrike" baseline="0" dirty="0">
                <a:latin typeface="Minion-Regular"/>
              </a:rPr>
              <a:t> regression from the CRM could be achieved</a:t>
            </a:r>
            <a:r>
              <a:rPr lang="en-GB" sz="2400" dirty="0">
                <a:latin typeface="Minion-Regular"/>
              </a:rPr>
              <a:t> </a:t>
            </a:r>
            <a:endParaRPr lang="en-GB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E1B6FBA-2319-4AFA-B230-35A4F9BC7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85365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804"/>
    </mc:Choice>
    <mc:Fallback>
      <p:transition spd="slow" advTm="8680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AF9B71-852F-4492-8321-9F01B33C39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750" y="2867025"/>
            <a:ext cx="5407433" cy="110099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727AA2A-4EAB-44AD-87F4-601A98E8BC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3817" y="777656"/>
            <a:ext cx="5294715" cy="53026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38179D1-AB58-4AB8-8C4A-61A058A576A3}"/>
              </a:ext>
            </a:extLst>
          </p:cNvPr>
          <p:cNvSpPr txBox="1"/>
          <p:nvPr/>
        </p:nvSpPr>
        <p:spPr>
          <a:xfrm>
            <a:off x="1533525" y="4349234"/>
            <a:ext cx="36194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Br J </a:t>
            </a:r>
            <a:r>
              <a:rPr lang="en-GB" sz="1600" dirty="0" err="1"/>
              <a:t>Surg</a:t>
            </a:r>
            <a:r>
              <a:rPr lang="en-GB" sz="1600" dirty="0"/>
              <a:t>  2018 Oct;105(11):1519-1529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444EDD71-6455-40DC-A920-DBCFFC313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07805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9480"/>
    </mc:Choice>
    <mc:Fallback>
      <p:transition spd="slow" advTm="9948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E05139-3024-4E4B-8C9E-8552F3F9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latin typeface="+mn-lt"/>
              </a:rPr>
              <a:t>Καρκίνος ορθού </a:t>
            </a:r>
            <a:br>
              <a:rPr lang="el-GR" b="1" dirty="0">
                <a:latin typeface="+mn-lt"/>
              </a:rPr>
            </a:br>
            <a:r>
              <a:rPr lang="el-GR" b="1" dirty="0">
                <a:latin typeface="+mn-lt"/>
              </a:rPr>
              <a:t>Δεδομένα που  επαναπροσδιορίζονται</a:t>
            </a:r>
            <a:endParaRPr lang="en-GB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F15EC7-3214-4306-AE93-7B423F19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11147"/>
            <a:ext cx="10709135" cy="4351338"/>
          </a:xfrm>
        </p:spPr>
        <p:txBody>
          <a:bodyPr/>
          <a:lstStyle/>
          <a:p>
            <a:r>
              <a:rPr lang="el-GR" sz="3200" dirty="0"/>
              <a:t>Λεμφαδένες  </a:t>
            </a:r>
            <a:r>
              <a:rPr lang="el-GR" sz="3200" dirty="0" err="1"/>
              <a:t>μεσο</a:t>
            </a:r>
            <a:r>
              <a:rPr lang="el-GR" sz="3200" dirty="0"/>
              <a:t>-ορθού -  </a:t>
            </a:r>
            <a:r>
              <a:rPr lang="el-GR" sz="3200" dirty="0" err="1"/>
              <a:t>νεοεπικουρική</a:t>
            </a:r>
            <a:r>
              <a:rPr lang="el-GR" sz="3200" dirty="0"/>
              <a:t> θεραπεία</a:t>
            </a:r>
          </a:p>
          <a:p>
            <a:endParaRPr lang="el-GR" sz="3200" dirty="0"/>
          </a:p>
          <a:p>
            <a:r>
              <a:rPr lang="el-GR" sz="3200" dirty="0" err="1"/>
              <a:t>Νεοεπικουρική</a:t>
            </a:r>
            <a:r>
              <a:rPr lang="el-GR" sz="3200" dirty="0"/>
              <a:t> χημειοθεραπεία</a:t>
            </a:r>
          </a:p>
          <a:p>
            <a:endParaRPr lang="el-GR" sz="3200" dirty="0"/>
          </a:p>
          <a:p>
            <a:r>
              <a:rPr lang="el-GR" sz="3200" dirty="0"/>
              <a:t>Ακτινοθεραπεία μικρής διάρκειας </a:t>
            </a:r>
          </a:p>
          <a:p>
            <a:endParaRPr lang="el-GR" sz="3200" dirty="0"/>
          </a:p>
          <a:p>
            <a:r>
              <a:rPr lang="el-GR" sz="3200" dirty="0"/>
              <a:t>Ανατομικά στοιχεία 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98C9C6-4739-47C5-B494-EF56DC9E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43338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8554"/>
    </mc:Choice>
    <mc:Fallback>
      <p:transition spd="slow" advTm="7855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3">
            <a:extLst>
              <a:ext uri="{FF2B5EF4-FFF2-40B4-BE49-F238E27FC236}">
                <a16:creationId xmlns:a16="http://schemas.microsoft.com/office/drawing/2014/main" xmlns="" id="{664E23E2-7440-4E36-A67B-0F88C5F7E1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B06949AE-010D-4C18-8AED-7872085AD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C46406B-BC98-45AA-AB8D-FC293A0FC81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180" y="1492447"/>
            <a:ext cx="5129784" cy="3887165"/>
          </a:xfrm>
          <a:prstGeom prst="rect">
            <a:avLst/>
          </a:prstGeom>
        </p:spPr>
      </p:pic>
      <p:sp>
        <p:nvSpPr>
          <p:cNvPr id="32" name="Rectangle 27">
            <a:extLst>
              <a:ext uri="{FF2B5EF4-FFF2-40B4-BE49-F238E27FC236}">
                <a16:creationId xmlns:a16="http://schemas.microsoft.com/office/drawing/2014/main" xmlns="" id="{FE54AADB-50C7-4293-94C0-27361A32B8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C1E501-474D-4077-AC44-0A8E7B33259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1034" y="1782875"/>
            <a:ext cx="5129784" cy="3292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770468-31FF-4010-9368-55076C98C0A0}"/>
              </a:ext>
            </a:extLst>
          </p:cNvPr>
          <p:cNvSpPr txBox="1"/>
          <p:nvPr/>
        </p:nvSpPr>
        <p:spPr>
          <a:xfrm>
            <a:off x="847301" y="5682036"/>
            <a:ext cx="4923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u="none" strike="noStrike" baseline="0" dirty="0">
                <a:latin typeface="JansonTextLTStd-Roman"/>
              </a:rPr>
              <a:t>January 2007 - September 2016, </a:t>
            </a:r>
            <a:r>
              <a:rPr lang="en-GB" dirty="0">
                <a:latin typeface="JansonTextLTStd-Roman"/>
              </a:rPr>
              <a:t>10 hospitals 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7EE0456-712A-493A-9F59-EEC81ABB6F26}"/>
              </a:ext>
            </a:extLst>
          </p:cNvPr>
          <p:cNvCxnSpPr/>
          <p:nvPr/>
        </p:nvCxnSpPr>
        <p:spPr>
          <a:xfrm>
            <a:off x="6740665" y="3269182"/>
            <a:ext cx="463673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AE384AB-52A1-4374-8CB8-0211EDC51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18206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947"/>
    </mc:Choice>
    <mc:Fallback>
      <p:transition spd="slow" advTm="3194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D6DA9D-A499-49FD-9C14-CBA9ADF57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D98B43D-7A9D-496B-AAA9-D0E902036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648950" cy="49577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GB" sz="2400" b="1" dirty="0"/>
              <a:t>cancer of the rectum </a:t>
            </a:r>
            <a:r>
              <a:rPr lang="en-GB" sz="2400" dirty="0"/>
              <a:t>: tumour 16 cm or less from anal verge (rigid sigmoidoscope)</a:t>
            </a:r>
          </a:p>
          <a:p>
            <a:pPr>
              <a:spcBef>
                <a:spcPts val="1200"/>
              </a:spcBef>
            </a:pPr>
            <a:r>
              <a:rPr lang="en-GB" sz="2400" b="1" dirty="0"/>
              <a:t>partial </a:t>
            </a:r>
            <a:r>
              <a:rPr lang="en-GB" sz="2400" b="1" dirty="0" err="1"/>
              <a:t>mesorectal</a:t>
            </a:r>
            <a:r>
              <a:rPr lang="en-GB" sz="2400" b="1" dirty="0"/>
              <a:t> excision (PME) </a:t>
            </a:r>
            <a:r>
              <a:rPr lang="en-GB" sz="2400" dirty="0"/>
              <a:t>for the upper third of the rectum</a:t>
            </a:r>
          </a:p>
          <a:p>
            <a:pPr algn="l">
              <a:spcBef>
                <a:spcPts val="1200"/>
              </a:spcBef>
            </a:pPr>
            <a:r>
              <a:rPr lang="en-GB" sz="2400" b="1" i="0" u="none" strike="noStrike" baseline="0" dirty="0">
                <a:latin typeface="JansonTextLTStd-Roman"/>
              </a:rPr>
              <a:t>quality </a:t>
            </a:r>
            <a:r>
              <a:rPr lang="en-GB" sz="2400" b="1" i="0" u="none" strike="noStrike" baseline="0" dirty="0" err="1">
                <a:latin typeface="JansonTextLTStd-Roman"/>
              </a:rPr>
              <a:t>mesorectal</a:t>
            </a:r>
            <a:r>
              <a:rPr lang="en-GB" sz="2400" b="1" i="0" u="none" strike="noStrike" baseline="0" dirty="0">
                <a:latin typeface="JansonTextLTStd-Roman"/>
              </a:rPr>
              <a:t> excision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GB" sz="2400" b="0" i="0" u="none" strike="noStrike" baseline="0" dirty="0">
                <a:solidFill>
                  <a:srgbClr val="FF0000"/>
                </a:solidFill>
                <a:latin typeface="JansonTextLTStd-Roman"/>
              </a:rPr>
              <a:t>     - </a:t>
            </a:r>
            <a:r>
              <a:rPr lang="en-GB" sz="2400" b="0" i="0" u="none" strike="noStrike" baseline="0" dirty="0" err="1">
                <a:solidFill>
                  <a:srgbClr val="FF0000"/>
                </a:solidFill>
                <a:latin typeface="JansonTextLTStd-Roman"/>
              </a:rPr>
              <a:t>mesorectal</a:t>
            </a:r>
            <a:r>
              <a:rPr lang="en-GB" sz="2400" b="0" i="0" u="none" strike="noStrike" baseline="0" dirty="0">
                <a:solidFill>
                  <a:srgbClr val="FF0000"/>
                </a:solidFill>
                <a:latin typeface="JansonTextLTStd-Roman"/>
              </a:rPr>
              <a:t>  398 / 428 (93</a:t>
            </a:r>
            <a:r>
              <a:rPr lang="en-GB" sz="2400" dirty="0">
                <a:solidFill>
                  <a:srgbClr val="FF0000"/>
                </a:solidFill>
                <a:latin typeface="STIXMathScript-Regular"/>
              </a:rPr>
              <a:t> % </a:t>
            </a:r>
            <a:r>
              <a:rPr lang="en-GB" sz="2400" b="0" i="0" u="none" strike="noStrike" baseline="0" dirty="0">
                <a:solidFill>
                  <a:srgbClr val="FF0000"/>
                </a:solidFill>
                <a:latin typeface="JansonTextLTStd-Roman"/>
              </a:rPr>
              <a:t>) 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GB" sz="2400" b="0" i="0" u="none" strike="noStrike" baseline="0" dirty="0">
                <a:latin typeface="JansonTextLTStd-Roman"/>
              </a:rPr>
              <a:t>     - </a:t>
            </a:r>
            <a:r>
              <a:rPr lang="en-GB" sz="2400" b="0" i="0" u="none" strike="noStrike" baseline="0" dirty="0" err="1">
                <a:latin typeface="JansonTextLTStd-Roman"/>
              </a:rPr>
              <a:t>intramesorectal</a:t>
            </a:r>
            <a:r>
              <a:rPr lang="en-GB" sz="2400" b="0" i="0" u="none" strike="noStrike" baseline="0" dirty="0">
                <a:latin typeface="JansonTextLTStd-Roman"/>
              </a:rPr>
              <a:t>  23/428 (5</a:t>
            </a:r>
            <a:r>
              <a:rPr lang="en-GB" sz="2400" b="0" i="0" u="none" strike="noStrike" baseline="0" dirty="0">
                <a:latin typeface="STIXMathScript-Regular"/>
              </a:rPr>
              <a:t>⋅</a:t>
            </a:r>
            <a:r>
              <a:rPr lang="en-GB" sz="2400" b="0" i="0" u="none" strike="noStrike" baseline="0" dirty="0">
                <a:latin typeface="JansonTextLTStd-Roman"/>
              </a:rPr>
              <a:t>4%) 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GB" sz="2400" b="0" i="0" u="none" strike="noStrike" baseline="0" dirty="0">
                <a:latin typeface="JansonTextLTStd-Roman"/>
              </a:rPr>
              <a:t>     - in the muscularis propria </a:t>
            </a:r>
            <a:r>
              <a:rPr lang="en-GB" sz="2400" dirty="0">
                <a:latin typeface="JansonTextLTStd-Roman"/>
              </a:rPr>
              <a:t>7/428 </a:t>
            </a:r>
            <a:r>
              <a:rPr lang="en-GB" sz="2400" b="0" i="0" u="none" strike="noStrike" baseline="0" dirty="0">
                <a:latin typeface="JansonTextLTStd-Roman"/>
              </a:rPr>
              <a:t>(1</a:t>
            </a:r>
            <a:r>
              <a:rPr lang="en-GB" sz="2400" b="0" i="0" u="none" strike="noStrike" baseline="0" dirty="0">
                <a:latin typeface="STIXMathScript-Regular"/>
              </a:rPr>
              <a:t>⋅</a:t>
            </a:r>
            <a:r>
              <a:rPr lang="en-GB" sz="2400" b="0" i="0" u="none" strike="noStrike" baseline="0" dirty="0">
                <a:latin typeface="JansonTextLTStd-Roman"/>
              </a:rPr>
              <a:t>6%)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GB" sz="2400" b="0" i="0" u="none" strike="noStrike" baseline="0" dirty="0">
                <a:latin typeface="JansonTextLTStd-Roman"/>
              </a:rPr>
              <a:t>    </a:t>
            </a:r>
            <a:r>
              <a:rPr lang="en-GB" sz="2400" b="0" i="0" u="none" strike="noStrike" baseline="0" dirty="0" err="1">
                <a:latin typeface="JansonTextLTStd-Roman"/>
              </a:rPr>
              <a:t>pCRM</a:t>
            </a:r>
            <a:r>
              <a:rPr lang="en-GB" sz="2400" b="0" i="0" u="none" strike="noStrike" baseline="0" dirty="0">
                <a:latin typeface="STIXMath-Regular"/>
              </a:rPr>
              <a:t>+ </a:t>
            </a:r>
            <a:r>
              <a:rPr lang="en-GB" sz="2400" b="0" i="0" u="none" strike="noStrike" baseline="0" dirty="0">
                <a:latin typeface="JansonTextLTStd-Roman"/>
              </a:rPr>
              <a:t>was related to the quality of </a:t>
            </a:r>
            <a:r>
              <a:rPr lang="en-GB" sz="2400" b="0" i="0" u="none" strike="noStrike" baseline="0" dirty="0" err="1">
                <a:latin typeface="JansonTextLTStd-Roman"/>
              </a:rPr>
              <a:t>mesorectal</a:t>
            </a:r>
            <a:r>
              <a:rPr lang="en-GB" sz="2400" b="0" i="0" u="none" strike="noStrike" baseline="0" dirty="0">
                <a:latin typeface="JansonTextLTStd-Roman"/>
              </a:rPr>
              <a:t> excision (</a:t>
            </a:r>
            <a:r>
              <a:rPr lang="en-GB" sz="2400" b="0" i="1" u="none" strike="noStrike" baseline="0" dirty="0">
                <a:latin typeface="JansonTextLTStd-Italic"/>
              </a:rPr>
              <a:t>P </a:t>
            </a:r>
            <a:r>
              <a:rPr lang="en-GB" sz="2400" b="0" i="1" u="none" strike="noStrike" baseline="0" dirty="0">
                <a:latin typeface="STIXMath-Italic"/>
              </a:rPr>
              <a:t>&lt;</a:t>
            </a:r>
            <a:r>
              <a:rPr lang="en-GB" sz="2400" b="0" i="0" u="none" strike="noStrike" baseline="0" dirty="0">
                <a:latin typeface="JansonTextLTStd-Roman"/>
              </a:rPr>
              <a:t>0</a:t>
            </a:r>
            <a:r>
              <a:rPr lang="en-GB" sz="2400" b="0" i="0" u="none" strike="noStrike" baseline="0" dirty="0">
                <a:latin typeface="STIXMathScript-Regular"/>
              </a:rPr>
              <a:t>⋅</a:t>
            </a:r>
            <a:r>
              <a:rPr lang="en-GB" sz="2400" b="0" i="0" u="none" strike="noStrike" baseline="0" dirty="0">
                <a:latin typeface="JansonTextLTStd-Roman"/>
              </a:rPr>
              <a:t>001). 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GB" sz="2400" b="0" i="0" u="none" strike="noStrike" baseline="0" dirty="0">
                <a:solidFill>
                  <a:srgbClr val="FF0000"/>
                </a:solidFill>
                <a:latin typeface="JansonTextLTStd-Roman"/>
              </a:rPr>
              <a:t>    TME quality  significantly lower after </a:t>
            </a:r>
            <a:r>
              <a:rPr lang="en-GB" sz="2400" b="0" i="0" u="none" strike="noStrike" baseline="0" dirty="0" err="1">
                <a:solidFill>
                  <a:srgbClr val="FF0000"/>
                </a:solidFill>
                <a:latin typeface="JansonTextLTStd-Roman"/>
              </a:rPr>
              <a:t>nCRT</a:t>
            </a:r>
            <a:r>
              <a:rPr lang="en-GB" sz="2400" b="0" i="0" u="none" strike="noStrike" baseline="0" dirty="0">
                <a:solidFill>
                  <a:srgbClr val="FF0000"/>
                </a:solidFill>
                <a:latin typeface="JansonTextLTStd-Roman"/>
              </a:rPr>
              <a:t> than after primary surgery (</a:t>
            </a:r>
            <a:r>
              <a:rPr lang="en-GB" sz="2400" b="0" i="1" u="none" strike="noStrike" baseline="0" dirty="0">
                <a:solidFill>
                  <a:srgbClr val="FF0000"/>
                </a:solidFill>
                <a:latin typeface="JansonTextLTStd-Italic"/>
              </a:rPr>
              <a:t>P </a:t>
            </a:r>
            <a:r>
              <a:rPr lang="en-GB" sz="2400" b="0" i="1" u="none" strike="noStrike" baseline="0" dirty="0">
                <a:solidFill>
                  <a:srgbClr val="FF0000"/>
                </a:solidFill>
                <a:latin typeface="STIXMath-Italic"/>
              </a:rPr>
              <a:t>&lt;</a:t>
            </a:r>
            <a:r>
              <a:rPr lang="en-GB" sz="2400" b="0" i="0" u="none" strike="noStrike" baseline="0" dirty="0">
                <a:solidFill>
                  <a:srgbClr val="FF0000"/>
                </a:solidFill>
                <a:latin typeface="JansonTextLTStd-Roman"/>
              </a:rPr>
              <a:t>0</a:t>
            </a:r>
            <a:r>
              <a:rPr lang="en-GB" sz="2400" b="0" i="0" u="none" strike="noStrike" baseline="0" dirty="0">
                <a:solidFill>
                  <a:srgbClr val="FF0000"/>
                </a:solidFill>
                <a:latin typeface="STIXMathScript-Regular"/>
              </a:rPr>
              <a:t>⋅</a:t>
            </a:r>
            <a:r>
              <a:rPr lang="en-GB" sz="2400" b="0" i="0" u="none" strike="noStrike" baseline="0" dirty="0">
                <a:solidFill>
                  <a:srgbClr val="FF0000"/>
                </a:solidFill>
                <a:latin typeface="JansonTextLTStd-Roman"/>
              </a:rPr>
              <a:t>001). </a:t>
            </a:r>
          </a:p>
          <a:p>
            <a:pPr marL="0" indent="0" algn="l">
              <a:spcBef>
                <a:spcPts val="1200"/>
              </a:spcBef>
              <a:buNone/>
            </a:pPr>
            <a:r>
              <a:rPr lang="en-GB" sz="2400" b="0" i="0" u="none" strike="noStrike" baseline="0" dirty="0">
                <a:latin typeface="JansonTextLTStd-Roman"/>
              </a:rPr>
              <a:t>    TME quality lower in patients with low rectal (</a:t>
            </a:r>
            <a:r>
              <a:rPr lang="en-GB" sz="2400" b="0" i="1" u="none" strike="noStrike" baseline="0" dirty="0">
                <a:latin typeface="JansonTextLTStd-Italic"/>
              </a:rPr>
              <a:t>P </a:t>
            </a:r>
            <a:r>
              <a:rPr lang="en-GB" sz="2400" b="0" i="0" u="none" strike="noStrike" baseline="0" dirty="0">
                <a:latin typeface="STIXMath-Regular"/>
              </a:rPr>
              <a:t>=</a:t>
            </a:r>
            <a:r>
              <a:rPr lang="en-GB" sz="2400" b="0" i="0" u="none" strike="noStrike" baseline="0" dirty="0">
                <a:latin typeface="JansonTextLTStd-Roman"/>
              </a:rPr>
              <a:t>0</a:t>
            </a:r>
            <a:r>
              <a:rPr lang="en-GB" sz="2400" b="0" i="0" u="none" strike="noStrike" baseline="0" dirty="0">
                <a:latin typeface="STIXMathScript-Regular"/>
              </a:rPr>
              <a:t>⋅</a:t>
            </a:r>
            <a:r>
              <a:rPr lang="en-GB" sz="2400" b="0" i="0" u="none" strike="noStrike" baseline="0" dirty="0">
                <a:latin typeface="JansonTextLTStd-Roman"/>
              </a:rPr>
              <a:t>009)</a:t>
            </a:r>
          </a:p>
          <a:p>
            <a:pPr>
              <a:spcBef>
                <a:spcPts val="1200"/>
              </a:spcBef>
            </a:pPr>
            <a:r>
              <a:rPr lang="en-GB" sz="2400" b="1" dirty="0">
                <a:latin typeface="JansonTextLTStd-Roman"/>
              </a:rPr>
              <a:t>follow up  </a:t>
            </a:r>
            <a:r>
              <a:rPr lang="en-GB" sz="2400" dirty="0">
                <a:latin typeface="JansonTextLTStd-Roman"/>
              </a:rPr>
              <a:t>60 months (</a:t>
            </a:r>
            <a:r>
              <a:rPr lang="en-GB" sz="2400" b="0" i="0" u="none" strike="noStrike" baseline="0" dirty="0">
                <a:latin typeface="JansonTextLTStd-Roman"/>
              </a:rPr>
              <a:t>range 0–106) </a:t>
            </a: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AFC00D-490E-45E9-87C3-12AFABD4A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3369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114"/>
    </mc:Choice>
    <mc:Fallback>
      <p:transition spd="slow" advTm="3911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D1F998-B85E-4CF2-AEB2-6B4C591E13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2428" y="815398"/>
            <a:ext cx="5542404" cy="389947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955CB56-F206-4464-A1D5-65E0843F33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169" y="634423"/>
            <a:ext cx="4643120" cy="4366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67A5C2-CBFD-46EC-B7E2-D7A7D08B0878}"/>
              </a:ext>
            </a:extLst>
          </p:cNvPr>
          <p:cNvSpPr txBox="1"/>
          <p:nvPr/>
        </p:nvSpPr>
        <p:spPr>
          <a:xfrm>
            <a:off x="752475" y="5400138"/>
            <a:ext cx="4933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1" i="0" u="none" strike="noStrike" baseline="0" dirty="0">
                <a:latin typeface="JansonTextLTStd-Roman"/>
              </a:rPr>
              <a:t>Primary surgery </a:t>
            </a:r>
            <a:r>
              <a:rPr lang="en-GB" sz="1800" b="0" i="0" u="none" strike="noStrike" baseline="0" dirty="0">
                <a:latin typeface="JansonTextLTStd-Roman"/>
              </a:rPr>
              <a:t>3-year LR 1</a:t>
            </a:r>
            <a:r>
              <a:rPr lang="en-GB" sz="1800" b="0" i="0" u="none" strike="noStrike" baseline="0" dirty="0">
                <a:latin typeface="STIXMathScript-Regular"/>
              </a:rPr>
              <a:t>⋅</a:t>
            </a:r>
            <a:r>
              <a:rPr lang="en-GB" sz="1800" b="0" i="0" u="none" strike="noStrike" baseline="0" dirty="0">
                <a:latin typeface="JansonTextLTStd-Roman"/>
              </a:rPr>
              <a:t>2% ,  5-year LR 2</a:t>
            </a:r>
            <a:r>
              <a:rPr lang="en-GB" sz="1800" b="0" i="0" u="none" strike="noStrike" baseline="0" dirty="0">
                <a:latin typeface="STIXMathScript-Regular"/>
              </a:rPr>
              <a:t>⋅</a:t>
            </a:r>
            <a:r>
              <a:rPr lang="en-GB" sz="1800" b="0" i="0" u="none" strike="noStrike" baseline="0" dirty="0">
                <a:latin typeface="JansonTextLTStd-Roman"/>
              </a:rPr>
              <a:t>0% </a:t>
            </a:r>
          </a:p>
          <a:p>
            <a:pPr algn="l"/>
            <a:r>
              <a:rPr lang="en-GB" b="1" dirty="0">
                <a:latin typeface="JansonTextLTStd-Roman"/>
              </a:rPr>
              <a:t>Surgery after CRT </a:t>
            </a:r>
            <a:r>
              <a:rPr lang="en-GB" sz="1800" b="0" i="0" u="none" strike="noStrike" baseline="0" dirty="0">
                <a:latin typeface="JansonTextLTStd-Roman"/>
              </a:rPr>
              <a:t>3-year LR 1</a:t>
            </a:r>
            <a:r>
              <a:rPr lang="en-GB" sz="1800" b="0" i="0" u="none" strike="noStrike" baseline="0" dirty="0">
                <a:latin typeface="STIXMathScript-Regular"/>
              </a:rPr>
              <a:t>⋅</a:t>
            </a:r>
            <a:r>
              <a:rPr lang="en-GB" sz="1800" b="0" i="0" u="none" strike="noStrike" baseline="0" dirty="0">
                <a:latin typeface="JansonTextLTStd-Roman"/>
              </a:rPr>
              <a:t>2%, 5-year LR 2</a:t>
            </a:r>
            <a:r>
              <a:rPr lang="en-GB" sz="1800" b="0" i="0" u="none" strike="noStrike" baseline="0" dirty="0">
                <a:latin typeface="STIXMathScript-Regular"/>
              </a:rPr>
              <a:t>⋅</a:t>
            </a:r>
            <a:r>
              <a:rPr lang="en-GB" sz="1800" b="0" i="0" u="none" strike="noStrike" baseline="0" dirty="0">
                <a:latin typeface="JansonTextLTStd-Roman"/>
              </a:rPr>
              <a:t>3% </a:t>
            </a:r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E11C0B9-A8AF-41DC-AF9B-9C57996DA8DD}"/>
              </a:ext>
            </a:extLst>
          </p:cNvPr>
          <p:cNvSpPr/>
          <p:nvPr/>
        </p:nvSpPr>
        <p:spPr>
          <a:xfrm>
            <a:off x="615085" y="5155530"/>
            <a:ext cx="4987860" cy="12224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5930EF-2BBC-416C-926F-66D44E03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4171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1874"/>
    </mc:Choice>
    <mc:Fallback>
      <p:transition spd="slow" advTm="2187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6E5934-31B6-4D82-85F4-F18AD19C2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+mn-lt"/>
              </a:rPr>
              <a:t>Phase 2 Nonrandomized  </a:t>
            </a:r>
            <a:r>
              <a:rPr lang="en-GB" sz="3600" b="1" dirty="0" err="1">
                <a:latin typeface="+mn-lt"/>
              </a:rPr>
              <a:t>QuickSilver</a:t>
            </a:r>
            <a:r>
              <a:rPr lang="en-GB" sz="3600" b="1" dirty="0">
                <a:latin typeface="+mn-lt"/>
              </a:rPr>
              <a:t> Clinical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3D74D3-877A-4BE3-8334-A6D423CCE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10515600" cy="51863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b="0" i="0" u="none" strike="noStrike" baseline="0" dirty="0">
                <a:latin typeface="GuardianTextEgypGR-Regular"/>
              </a:rPr>
              <a:t>12 high-volume colorectal surgery </a:t>
            </a:r>
            <a:r>
              <a:rPr lang="en-GB" sz="2400" b="0" i="0" u="none" strike="noStrike" baseline="0" dirty="0" err="1">
                <a:latin typeface="GuardianTextEgypGR-Regular"/>
              </a:rPr>
              <a:t>centers</a:t>
            </a:r>
            <a:r>
              <a:rPr lang="en-GB" sz="2400" b="0" i="0" u="none" strike="noStrike" baseline="0" dirty="0">
                <a:latin typeface="GuardianTextEgypGR-Regular"/>
              </a:rPr>
              <a:t> across Canada, 82 patients </a:t>
            </a:r>
          </a:p>
          <a:p>
            <a:pPr marL="0" indent="0">
              <a:buNone/>
            </a:pPr>
            <a:endParaRPr lang="en-GB" sz="2400" b="0" i="0" u="none" strike="noStrike" baseline="0" dirty="0">
              <a:latin typeface="GuardianTextEgypGR-Regular"/>
            </a:endParaRPr>
          </a:p>
          <a:p>
            <a:pPr marL="0" indent="0">
              <a:buNone/>
            </a:pPr>
            <a:r>
              <a:rPr lang="en-GB" sz="2400" b="1" dirty="0"/>
              <a:t>MRI criteria for good prognosis </a:t>
            </a:r>
            <a:r>
              <a:rPr lang="en-GB" sz="2400" b="1" dirty="0" err="1"/>
              <a:t>tumors</a:t>
            </a:r>
            <a:r>
              <a:rPr lang="en-GB" sz="2400" b="1" dirty="0"/>
              <a:t> </a:t>
            </a:r>
          </a:p>
          <a:p>
            <a:r>
              <a:rPr lang="en-GB" sz="2400" dirty="0"/>
              <a:t> distance to MRF &gt; 1mm </a:t>
            </a:r>
          </a:p>
          <a:p>
            <a:pPr marL="0" indent="0">
              <a:buNone/>
            </a:pPr>
            <a:r>
              <a:rPr lang="en-GB" sz="2400" dirty="0"/>
              <a:t>     from the primary </a:t>
            </a:r>
            <a:r>
              <a:rPr lang="en-GB" sz="2400" dirty="0" err="1"/>
              <a:t>tumor</a:t>
            </a:r>
            <a:r>
              <a:rPr lang="en-GB" sz="2400" dirty="0"/>
              <a:t>, discontinuous </a:t>
            </a:r>
            <a:r>
              <a:rPr lang="en-GB" sz="2400" dirty="0" err="1"/>
              <a:t>tumor</a:t>
            </a:r>
            <a:r>
              <a:rPr lang="en-GB" sz="2400" dirty="0"/>
              <a:t> nodule, or suspicious lymph node</a:t>
            </a:r>
          </a:p>
          <a:p>
            <a:r>
              <a:rPr lang="en-GB" sz="2400" dirty="0"/>
              <a:t> T2, T3 &lt; 5mm  extramural depth of invasion</a:t>
            </a:r>
          </a:p>
          <a:p>
            <a:r>
              <a:rPr lang="en-GB" sz="2400" dirty="0"/>
              <a:t> absent or equivocal EMVI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N0-N2 disease were eligible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/>
              <a:t>Rectal cancer :  </a:t>
            </a:r>
            <a:r>
              <a:rPr lang="en-GB" sz="2400" dirty="0"/>
              <a:t>15 cm from anal verge on endoscopy and proximal extent of the </a:t>
            </a:r>
            <a:r>
              <a:rPr lang="en-GB" sz="2400" dirty="0" err="1"/>
              <a:t>tumor</a:t>
            </a:r>
            <a:r>
              <a:rPr lang="en-GB" sz="2400" dirty="0"/>
              <a:t> at or below the sacral promontory on MRI   </a:t>
            </a:r>
          </a:p>
          <a:p>
            <a:pPr marL="0" indent="0">
              <a:buNone/>
            </a:pPr>
            <a:r>
              <a:rPr lang="en-GB" sz="2400" dirty="0"/>
              <a:t>PME or  TME, no  </a:t>
            </a:r>
            <a:r>
              <a:rPr lang="en-GB" sz="2400" dirty="0" err="1"/>
              <a:t>intersphincteric</a:t>
            </a:r>
            <a:r>
              <a:rPr lang="en-GB" sz="2400" dirty="0"/>
              <a:t> or  APR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5644E8-8D32-4A14-A1B4-9DC28DFED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3709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320"/>
    </mc:Choice>
    <mc:Fallback>
      <p:transition spd="slow" advTm="5032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F87C8-97EB-4C8D-B435-BFC7451F4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77850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+mn-lt"/>
              </a:rPr>
              <a:t>Phase 2 Nonrandomized  </a:t>
            </a:r>
            <a:r>
              <a:rPr lang="en-GB" sz="3600" b="1" dirty="0" err="1">
                <a:latin typeface="+mn-lt"/>
              </a:rPr>
              <a:t>QuickSilver</a:t>
            </a:r>
            <a:r>
              <a:rPr lang="en-GB" sz="3600" b="1" dirty="0">
                <a:latin typeface="+mn-lt"/>
              </a:rPr>
              <a:t> Clinical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19200D8-56F3-4032-B258-75F0018FC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6912"/>
            <a:ext cx="10515600" cy="4891088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Recommended adjuvant treatment </a:t>
            </a:r>
          </a:p>
          <a:p>
            <a:r>
              <a:rPr lang="en-GB" b="1" dirty="0"/>
              <a:t>no further treatment </a:t>
            </a:r>
            <a:r>
              <a:rPr lang="en-GB" dirty="0"/>
              <a:t>for negative CRM and negative </a:t>
            </a:r>
            <a:r>
              <a:rPr lang="en-GB" dirty="0" err="1"/>
              <a:t>lymphnodes</a:t>
            </a:r>
            <a:endParaRPr lang="en-GB" dirty="0"/>
          </a:p>
          <a:p>
            <a:r>
              <a:rPr lang="en-GB" b="1" dirty="0"/>
              <a:t>adjuvant chemotherapy </a:t>
            </a:r>
            <a:r>
              <a:rPr lang="en-GB" dirty="0"/>
              <a:t>for negative CRM and positive </a:t>
            </a:r>
            <a:r>
              <a:rPr lang="en-GB" dirty="0" err="1"/>
              <a:t>lymphnodes</a:t>
            </a:r>
            <a:endParaRPr lang="en-GB" dirty="0"/>
          </a:p>
          <a:p>
            <a:r>
              <a:rPr lang="en-GB" b="1" dirty="0"/>
              <a:t>postoperative CRT ±</a:t>
            </a:r>
            <a:r>
              <a:rPr lang="en-GB" dirty="0"/>
              <a:t> </a:t>
            </a:r>
            <a:r>
              <a:rPr lang="en-GB" b="1" dirty="0"/>
              <a:t>adjuvant chemotherapy  </a:t>
            </a:r>
            <a:r>
              <a:rPr lang="en-GB" dirty="0"/>
              <a:t>for positive CRM   </a:t>
            </a:r>
          </a:p>
          <a:p>
            <a:pPr marL="0" indent="0">
              <a:buNone/>
            </a:pPr>
            <a:r>
              <a:rPr lang="en-GB" dirty="0"/>
              <a:t>                                                                              regardless of nodal status</a:t>
            </a:r>
          </a:p>
          <a:p>
            <a:pPr marL="0" indent="0">
              <a:buNone/>
            </a:pPr>
            <a:r>
              <a:rPr lang="en-GB" dirty="0"/>
              <a:t> 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096181A-B8E5-4BBB-8C4A-D1EED5712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1760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8576"/>
    </mc:Choice>
    <mc:Fallback>
      <p:transition spd="slow" advTm="2857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E0ADD7B-572A-41E7-8FAE-942CD343E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5"/>
            <a:ext cx="10515600" cy="4351338"/>
          </a:xfrm>
        </p:spPr>
        <p:txBody>
          <a:bodyPr/>
          <a:lstStyle/>
          <a:p>
            <a:r>
              <a:rPr lang="en-GB" b="1" dirty="0"/>
              <a:t>EMVI</a:t>
            </a:r>
            <a:r>
              <a:rPr lang="en-GB" dirty="0"/>
              <a:t> was present in 16% (13 of 82). </a:t>
            </a:r>
          </a:p>
          <a:p>
            <a:endParaRPr lang="en-GB" dirty="0"/>
          </a:p>
          <a:p>
            <a:r>
              <a:rPr lang="en-GB" dirty="0"/>
              <a:t>MRI suspicious </a:t>
            </a:r>
            <a:r>
              <a:rPr lang="en-GB" b="1" dirty="0"/>
              <a:t>lymph nodes </a:t>
            </a:r>
            <a:r>
              <a:rPr lang="en-GB" dirty="0"/>
              <a:t>37% [n = 30]</a:t>
            </a:r>
          </a:p>
          <a:p>
            <a:r>
              <a:rPr lang="en-GB" dirty="0"/>
              <a:t>Pathology positive </a:t>
            </a:r>
            <a:r>
              <a:rPr lang="en-GB" dirty="0" err="1"/>
              <a:t>mesorectal</a:t>
            </a:r>
            <a:r>
              <a:rPr lang="en-GB" dirty="0"/>
              <a:t> lymph nodes 29% [n = 24] </a:t>
            </a:r>
          </a:p>
          <a:p>
            <a:r>
              <a:rPr lang="en-GB" dirty="0"/>
              <a:t>agreement for lymph nodes between MRI and pathology 68.3% </a:t>
            </a:r>
          </a:p>
          <a:p>
            <a:r>
              <a:rPr lang="en-GB" dirty="0"/>
              <a:t>10 cases (12%) under staged, 16 cases (20%) over staged</a:t>
            </a:r>
          </a:p>
          <a:p>
            <a:r>
              <a:rPr lang="en-GB" dirty="0"/>
              <a:t>PPV 46.7%, NPV  80.7%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383DAC4D-2BFF-4B82-98B5-DD61991EF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4525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3200" dirty="0">
                <a:latin typeface="+mn-lt"/>
              </a:rPr>
              <a:t>Phase 2 Nonrandomized  </a:t>
            </a:r>
            <a:r>
              <a:rPr lang="en-GB" sz="3200" b="1" dirty="0" err="1">
                <a:latin typeface="+mn-lt"/>
              </a:rPr>
              <a:t>QuickSilver</a:t>
            </a:r>
            <a:r>
              <a:rPr lang="en-GB" sz="3200" b="1" dirty="0">
                <a:latin typeface="+mn-lt"/>
              </a:rPr>
              <a:t> Clinical Trial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D7A21F9-C8A5-4E51-90A3-6C7EE25A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2505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750"/>
    </mc:Choice>
    <mc:Fallback>
      <p:transition spd="slow" advTm="4175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0C550C-E0E6-4629-AD82-17C0C4473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19287"/>
            <a:ext cx="10515600" cy="493871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GB" sz="2400" b="1" i="0" u="none" strike="noStrike" baseline="0" dirty="0">
                <a:solidFill>
                  <a:srgbClr val="FF0000"/>
                </a:solidFill>
                <a:latin typeface="GuardianTextEgypGR-Regular"/>
              </a:rPr>
              <a:t>positive CRM  4.9% [ n = 4/82]</a:t>
            </a:r>
          </a:p>
          <a:p>
            <a:pPr algn="l"/>
            <a:endParaRPr lang="en-GB" sz="2400" b="1" i="0" u="none" strike="noStrike" baseline="0" dirty="0">
              <a:solidFill>
                <a:srgbClr val="FF0000"/>
              </a:solidFill>
              <a:latin typeface="GuardianTextEgypGR-Regular"/>
            </a:endParaRPr>
          </a:p>
          <a:p>
            <a:pPr algn="l"/>
            <a:r>
              <a:rPr lang="en-GB" sz="2400" b="1" i="0" u="none" strike="noStrike" baseline="0" dirty="0">
                <a:latin typeface="GuardianTextEgypGR-Regular"/>
              </a:rPr>
              <a:t>discontinuous </a:t>
            </a:r>
            <a:r>
              <a:rPr lang="en-GB" sz="2400" b="1" i="0" u="none" strike="noStrike" baseline="0" dirty="0" err="1">
                <a:latin typeface="GuardianTextEgypGR-Regular"/>
              </a:rPr>
              <a:t>tumor</a:t>
            </a:r>
            <a:r>
              <a:rPr lang="en-GB" sz="2400" b="1" i="0" u="none" strike="noStrike" baseline="0" dirty="0">
                <a:latin typeface="GuardianTextEgypGR-Regular"/>
              </a:rPr>
              <a:t> nodule</a:t>
            </a:r>
            <a:r>
              <a:rPr lang="en-GB" sz="2400" dirty="0">
                <a:latin typeface="GuardianTextEgypGR-Regular"/>
              </a:rPr>
              <a:t>  </a:t>
            </a:r>
            <a:r>
              <a:rPr lang="en-GB" sz="2400" b="0" i="0" u="none" strike="noStrike" baseline="0" dirty="0">
                <a:latin typeface="GuardianTextEgypGR-Regular"/>
              </a:rPr>
              <a:t>not visualized on MRI  review - CRT + CT </a:t>
            </a:r>
          </a:p>
          <a:p>
            <a:pPr algn="l"/>
            <a:r>
              <a:rPr lang="en-GB" sz="2400" b="1" i="0" u="none" strike="noStrike" baseline="0" dirty="0">
                <a:latin typeface="GuardianTextEgypGR-Regular"/>
              </a:rPr>
              <a:t>primary </a:t>
            </a:r>
            <a:r>
              <a:rPr lang="en-GB" sz="2400" b="1" i="0" u="none" strike="noStrike" baseline="0" dirty="0" err="1">
                <a:latin typeface="GuardianTextEgypGR-Regular"/>
              </a:rPr>
              <a:t>tumor</a:t>
            </a:r>
            <a:r>
              <a:rPr lang="en-GB" sz="2400" b="1" i="0" u="none" strike="noStrike" baseline="0" dirty="0">
                <a:latin typeface="GuardianTextEgypGR-Regular"/>
              </a:rPr>
              <a:t> </a:t>
            </a:r>
            <a:r>
              <a:rPr lang="en-GB" sz="2400" i="0" u="none" strike="noStrike" baseline="0" dirty="0">
                <a:latin typeface="GuardianTextEgypGR-Regular"/>
              </a:rPr>
              <a:t>at the level of the </a:t>
            </a:r>
            <a:r>
              <a:rPr lang="en-GB" sz="2400" i="0" u="none" strike="noStrike" baseline="0" dirty="0" err="1">
                <a:latin typeface="GuardianTextEgypGR-Regular"/>
              </a:rPr>
              <a:t>intersphincteric</a:t>
            </a:r>
            <a:r>
              <a:rPr lang="en-GB" sz="2400" i="0" u="none" strike="noStrike" baseline="0" dirty="0">
                <a:latin typeface="GuardianTextEgypGR-Regular"/>
              </a:rPr>
              <a:t> space (</a:t>
            </a:r>
            <a:r>
              <a:rPr lang="en-GB" sz="2400" b="0" i="0" u="none" strike="noStrike" baseline="0" dirty="0">
                <a:latin typeface="GuardianTextEgypGR-Regular"/>
              </a:rPr>
              <a:t>handsewn) - CT </a:t>
            </a:r>
          </a:p>
          <a:p>
            <a:r>
              <a:rPr lang="en-GB" sz="2400" b="1" i="0" u="none" strike="noStrike" baseline="0" dirty="0">
                <a:latin typeface="GuardianTextEgypGR-Regular"/>
              </a:rPr>
              <a:t>primary </a:t>
            </a:r>
            <a:r>
              <a:rPr lang="en-GB" sz="2400" b="1" i="0" u="none" strike="noStrike" baseline="0" dirty="0" err="1">
                <a:latin typeface="GuardianTextEgypGR-Regular"/>
              </a:rPr>
              <a:t>tumor</a:t>
            </a:r>
            <a:r>
              <a:rPr lang="en-GB" sz="2400" b="1" i="0" u="none" strike="noStrike" baseline="0" dirty="0">
                <a:latin typeface="GuardianTextEgypGR-Regular"/>
              </a:rPr>
              <a:t>  </a:t>
            </a:r>
            <a:r>
              <a:rPr lang="en-GB" sz="2400" b="0" i="0" u="none" strike="noStrike" baseline="0" dirty="0">
                <a:latin typeface="GuardianTextEgypGR-Regular"/>
              </a:rPr>
              <a:t>14w between MRI and surgery patient comorbidity - CRT</a:t>
            </a:r>
            <a:r>
              <a:rPr lang="en-GB" sz="2400" dirty="0">
                <a:latin typeface="GuardianTextEgypGR-Regular"/>
              </a:rPr>
              <a:t> + CT</a:t>
            </a:r>
            <a:r>
              <a:rPr lang="en-GB" sz="2400" b="0" i="0" u="none" strike="noStrike" baseline="0" dirty="0">
                <a:latin typeface="GuardianTextEgypGR-Regular"/>
              </a:rPr>
              <a:t> </a:t>
            </a:r>
          </a:p>
          <a:p>
            <a:pPr algn="l"/>
            <a:r>
              <a:rPr lang="en-GB" sz="2400" b="1" i="0" u="none" strike="noStrike" baseline="0" dirty="0">
                <a:latin typeface="GuardianTextEgypGR-Regular"/>
              </a:rPr>
              <a:t>positive lymph node </a:t>
            </a:r>
            <a:r>
              <a:rPr lang="en-GB" sz="2400" b="0" i="0" u="none" strike="noStrike" baseline="0" dirty="0">
                <a:latin typeface="GuardianTextEgypGR-Regular"/>
              </a:rPr>
              <a:t>lymph node was not visualized on MRI  review - CT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7153D32-AAE9-4E54-9F39-44DAFBC19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GB" sz="3600" dirty="0">
                <a:latin typeface="+mn-lt"/>
              </a:rPr>
              <a:t>Phase 2 Nonrandomized  </a:t>
            </a:r>
            <a:r>
              <a:rPr lang="en-GB" sz="3600" b="1" dirty="0" err="1">
                <a:latin typeface="+mn-lt"/>
              </a:rPr>
              <a:t>QuickSilver</a:t>
            </a:r>
            <a:r>
              <a:rPr lang="en-GB" sz="3600" b="1" dirty="0">
                <a:latin typeface="+mn-lt"/>
              </a:rPr>
              <a:t> Clinical Trial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24F79AF-A1B8-402E-B017-08346159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60986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754"/>
    </mc:Choice>
    <mc:Fallback>
      <p:transition spd="slow" advTm="71754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2F1A8B-57F1-4829-A08C-76713B35B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4675"/>
            <a:ext cx="10515600" cy="4351338"/>
          </a:xfrm>
        </p:spPr>
        <p:txBody>
          <a:bodyPr/>
          <a:lstStyle/>
          <a:p>
            <a:pPr marL="0" indent="0" algn="l">
              <a:buNone/>
            </a:pPr>
            <a:r>
              <a:rPr lang="en-GB" sz="2800" b="0" i="0" u="none" strike="noStrike" baseline="0" dirty="0">
                <a:latin typeface="GuardianTextEgypGR-Regular"/>
              </a:rPr>
              <a:t>Results of this study suggest that in high-volume </a:t>
            </a:r>
            <a:r>
              <a:rPr lang="en-GB" sz="2800" b="0" i="0" u="none" strike="noStrike" baseline="0" dirty="0" err="1">
                <a:latin typeface="GuardianTextEgypGR-Regular"/>
              </a:rPr>
              <a:t>centers</a:t>
            </a:r>
            <a:r>
              <a:rPr lang="en-GB" sz="2800" b="0" i="0" u="none" strike="noStrike" baseline="0" dirty="0">
                <a:latin typeface="GuardianTextEgypGR-Regular"/>
              </a:rPr>
              <a:t>, the</a:t>
            </a:r>
          </a:p>
          <a:p>
            <a:pPr marL="0" indent="0" algn="l">
              <a:buNone/>
            </a:pPr>
            <a:r>
              <a:rPr lang="en-GB" sz="2800" b="0" i="0" u="none" strike="noStrike" baseline="0" dirty="0">
                <a:latin typeface="GuardianTextEgypGR-Regular"/>
              </a:rPr>
              <a:t>use of MRI criteria to identify patients with good prognosis rectal</a:t>
            </a:r>
          </a:p>
          <a:p>
            <a:pPr marL="0" indent="0" algn="l">
              <a:buNone/>
            </a:pPr>
            <a:r>
              <a:rPr lang="en-GB" sz="2800" b="0" i="0" u="none" strike="noStrike" baseline="0" dirty="0">
                <a:latin typeface="GuardianTextEgypGR-Regular"/>
              </a:rPr>
              <a:t>cancer for primary surgery results in a positive CRM of less</a:t>
            </a:r>
          </a:p>
          <a:p>
            <a:pPr marL="0" indent="0" algn="l">
              <a:buNone/>
            </a:pPr>
            <a:r>
              <a:rPr lang="en-GB" sz="2800" b="0" i="0" u="none" strike="noStrike" baseline="0" dirty="0">
                <a:latin typeface="GuardianTextEgypGR-Regular"/>
              </a:rPr>
              <a:t>than 5%. </a:t>
            </a:r>
          </a:p>
          <a:p>
            <a:pPr marL="0" indent="0" algn="l">
              <a:buNone/>
            </a:pPr>
            <a:endParaRPr lang="en-GB" sz="2800" b="0" i="0" u="none" strike="noStrike" baseline="0" dirty="0">
              <a:latin typeface="GuardianTextEgypGR-Regular"/>
            </a:endParaRPr>
          </a:p>
          <a:p>
            <a:pPr marL="0" indent="0" algn="l">
              <a:buNone/>
            </a:pPr>
            <a:r>
              <a:rPr lang="en-GB" sz="2800" b="0" i="0" u="none" strike="noStrike" baseline="0" dirty="0">
                <a:latin typeface="GuardianTextEgypGR-Regular"/>
              </a:rPr>
              <a:t>These findings suggest that CRT may not be necessary for all patients with stage II and III rectal cancer.</a:t>
            </a:r>
            <a:endParaRPr lang="en-GB" dirty="0"/>
          </a:p>
          <a:p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0914E81A-19DE-40D6-AC27-3D0CA358E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1200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GB" sz="3200" dirty="0">
                <a:latin typeface="+mn-lt"/>
              </a:rPr>
              <a:t>Phase 2 Nonrandomized  </a:t>
            </a:r>
            <a:r>
              <a:rPr lang="en-GB" sz="3200" b="1" dirty="0" err="1">
                <a:latin typeface="+mn-lt"/>
              </a:rPr>
              <a:t>QuickSilver</a:t>
            </a:r>
            <a:r>
              <a:rPr lang="en-GB" sz="3200" b="1" dirty="0">
                <a:latin typeface="+mn-lt"/>
              </a:rPr>
              <a:t> Clinical Trial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8AC93536-D6BE-471D-B8A4-6C901F9E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31203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973"/>
    </mc:Choice>
    <mc:Fallback>
      <p:transition spd="slow" advTm="41973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664E23E2-7440-4E36-A67B-0F88C5F7E1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B06949AE-010D-4C18-8AED-7872085ADD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E116B4-03A6-4134-B023-C9A223FE11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180" y="1861326"/>
            <a:ext cx="5129784" cy="3149408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xmlns="" id="{FE54AADB-50C7-4293-94C0-27361A32B8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4E4E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2701DD-A380-45A4-93F6-28159A182F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392" y="1544320"/>
            <a:ext cx="5178426" cy="364744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6BC8FC-E968-4D5B-8502-5D38128E8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07072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095"/>
    </mc:Choice>
    <mc:Fallback>
      <p:transition spd="slow" advTm="71095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FD0FFC-50C6-4290-9992-E1EB072250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16"/>
            <a:ext cx="12191999" cy="6860032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CFDEF7A-BBF2-4A16-B23C-AD81507D1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8266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3034"/>
    </mc:Choice>
    <mc:Fallback>
      <p:transition spd="slow" advTm="10303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8C95D5-C5E1-4173-A8C8-6BD7DCAA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6EA5D12-DC63-4756-97C4-4DABF9864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800" b="1" dirty="0"/>
              <a:t>PRIMARY  SURGERY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A6C20E-9E82-4EB3-A133-3F647C4A8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502925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33"/>
    </mc:Choice>
    <mc:Fallback>
      <p:transition spd="slow" advTm="123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Slide 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1025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04110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Geke Hospers at TBD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3CDBBF4-2CE7-4A00-B449-ED0E3D72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</p:cSld>
  <p:clrMapOvr>
    <a:masterClrMapping/>
  </p:clrMapOvr>
  <p:transition spd="med" advTm="7714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8E48D7-5789-4246-A09E-798CB8F371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9136" y="0"/>
            <a:ext cx="9937019" cy="68204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3BA3D8-7666-410E-B244-A5B1EB737EDA}"/>
              </a:ext>
            </a:extLst>
          </p:cNvPr>
          <p:cNvSpPr/>
          <p:nvPr/>
        </p:nvSpPr>
        <p:spPr>
          <a:xfrm>
            <a:off x="8836503" y="971044"/>
            <a:ext cx="1853076" cy="5664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7FB9C28-4056-4776-9B78-CC04A66E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54000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9339"/>
    </mc:Choice>
    <mc:Fallback>
      <p:transition spd="slow" advTm="2933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3890CF-7C44-4E31-A5B9-6FA9A4F625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820" y="145051"/>
            <a:ext cx="9042220" cy="5390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5D7767-F71F-4CE4-B15B-CD1C177B24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10821" y="5535604"/>
            <a:ext cx="9042219" cy="1207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8D03B58-35D1-4E11-ABD6-7A09DBC6052D}"/>
              </a:ext>
            </a:extLst>
          </p:cNvPr>
          <p:cNvSpPr/>
          <p:nvPr/>
        </p:nvSpPr>
        <p:spPr>
          <a:xfrm>
            <a:off x="1310819" y="1399922"/>
            <a:ext cx="1108699" cy="32772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07B2A22-AD32-4B7B-B597-88E81681B1CA}"/>
              </a:ext>
            </a:extLst>
          </p:cNvPr>
          <p:cNvSpPr/>
          <p:nvPr/>
        </p:nvSpPr>
        <p:spPr>
          <a:xfrm>
            <a:off x="8187701" y="735026"/>
            <a:ext cx="2089184" cy="39421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8AC18BA-D510-483E-843B-B060631F4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791270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3471"/>
    </mc:Choice>
    <mc:Fallback>
      <p:transition spd="slow" advTm="3347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87A630-7AB4-43CC-8E12-6EF9247C248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3538" y="171624"/>
            <a:ext cx="9664923" cy="65147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6FD0AA8-1150-4B0E-9DD2-1D871CA80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99739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3733"/>
    </mc:Choice>
    <mc:Fallback>
      <p:transition spd="slow" advTm="23733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4E2D4D-2C7C-49B4-AB04-488656058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/>
              <a:t> </a:t>
            </a:r>
            <a:r>
              <a:rPr lang="en-GB" b="1" dirty="0">
                <a:latin typeface="+mn-lt"/>
              </a:rPr>
              <a:t>TOTAL NEOADJUVANT CHEMOTHERAPY </a:t>
            </a:r>
            <a:endParaRPr lang="en-GB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EDACEFE-37C7-4FBF-9342-84BC866DA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43" y="1690688"/>
            <a:ext cx="10980892" cy="466156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</a:t>
            </a:r>
            <a:endParaRPr lang="en-GB" sz="4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AC5B323-42ED-4D4B-8A17-C07A610CA7C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579" y="2087746"/>
            <a:ext cx="9215742" cy="347957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8BF3EC7-E9F2-4817-87C9-E5E44F963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602642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305"/>
    </mc:Choice>
    <mc:Fallback>
      <p:transition spd="slow" advTm="43305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E9FA03-ACEF-4E07-8556-2F82857A72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242" y="4257053"/>
            <a:ext cx="5835191" cy="1507199"/>
          </a:xfrm>
          <a:prstGeom prst="rect">
            <a:avLst/>
          </a:prstGeom>
        </p:spPr>
      </p:pic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xmlns="" id="{91B6081D-D3E8-4209-B85B-EB1C655A6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xmlns="" id="{28CA55E4-1295-45C8-BA05-5A9E705B74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9">
            <a:extLst>
              <a:ext uri="{FF2B5EF4-FFF2-40B4-BE49-F238E27FC236}">
                <a16:creationId xmlns:a16="http://schemas.microsoft.com/office/drawing/2014/main" xmlns="" id="{08C5794E-A9A1-4A23-AF68-C79A782233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E05844-FB99-43DA-9059-DEED961447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139" y="1256011"/>
            <a:ext cx="5624434" cy="150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F20FAC9-D316-46D1-997B-DFED2CB2F08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7323" y="1023485"/>
            <a:ext cx="5983396" cy="19340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885CA8-88B0-4A30-B990-FD4AC9E285F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27323" y="3958758"/>
            <a:ext cx="6086894" cy="16855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C7389C7-9C53-4EE9-BEBA-0F19E39B26E2}"/>
              </a:ext>
            </a:extLst>
          </p:cNvPr>
          <p:cNvSpPr/>
          <p:nvPr/>
        </p:nvSpPr>
        <p:spPr>
          <a:xfrm>
            <a:off x="9277004" y="792408"/>
            <a:ext cx="2177935" cy="31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ΠΠ</a:t>
            </a:r>
            <a:r>
              <a:rPr lang="en-GB" sz="2000" b="1" dirty="0">
                <a:solidFill>
                  <a:srgbClr val="FF0000"/>
                </a:solidFill>
              </a:rPr>
              <a:t>PCR</a:t>
            </a:r>
            <a:endParaRPr lang="en-GB" sz="20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B3F67A3-51F9-4DC6-B38E-570FC8841317}"/>
              </a:ext>
            </a:extLst>
          </p:cNvPr>
          <p:cNvSpPr/>
          <p:nvPr/>
        </p:nvSpPr>
        <p:spPr>
          <a:xfrm>
            <a:off x="3059837" y="3646233"/>
            <a:ext cx="2177935" cy="31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ΠΠ</a:t>
            </a:r>
            <a:r>
              <a:rPr lang="en-GB" sz="2000" b="1" dirty="0">
                <a:solidFill>
                  <a:srgbClr val="FF0000"/>
                </a:solidFill>
              </a:rPr>
              <a:t>SPS</a:t>
            </a:r>
            <a:endParaRPr lang="en-GB" sz="20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E41D4BF-1CD3-4028-A00C-6837B68DA365}"/>
              </a:ext>
            </a:extLst>
          </p:cNvPr>
          <p:cNvSpPr/>
          <p:nvPr/>
        </p:nvSpPr>
        <p:spPr>
          <a:xfrm>
            <a:off x="9277004" y="3507944"/>
            <a:ext cx="2177935" cy="312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ΠΠ</a:t>
            </a:r>
            <a:r>
              <a:rPr lang="en-GB" sz="2000" b="1" dirty="0">
                <a:solidFill>
                  <a:srgbClr val="FF0000"/>
                </a:solidFill>
              </a:rPr>
              <a:t>DFS</a:t>
            </a:r>
            <a:endParaRPr lang="en-GB" sz="20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644ACAF-ACD7-4442-ADA1-17C7D141B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26464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469"/>
    </mc:Choice>
    <mc:Fallback>
      <p:transition spd="slow" advTm="47469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8F621CF5-02F2-4980-8188-F50B1218A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5258" y="2977277"/>
            <a:ext cx="6899062" cy="3880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C22D2F-9C05-44D0-80F5-9EAD8FF0E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8617" y="1"/>
            <a:ext cx="5218108" cy="29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E420E5A-A4CB-46E9-93E7-A86A1C36D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1" y="0"/>
            <a:ext cx="5305425" cy="298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9E7EF9-56B7-4A02-B1CB-F0C2C7E7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581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7840"/>
    </mc:Choice>
    <mc:Fallback>
      <p:transition spd="slow" advTm="7784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130" y="2514601"/>
            <a:ext cx="7805737" cy="344487"/>
          </a:xfrm>
        </p:spPr>
        <p:txBody>
          <a:bodyPr/>
          <a:lstStyle/>
          <a:p>
            <a:r>
              <a:rPr lang="en-US" sz="700" b="1" dirty="0">
                <a:latin typeface="Arial" charset="0"/>
                <a:ea typeface="+mn-ea"/>
                <a:cs typeface="+mn-cs"/>
              </a:rPr>
              <a:t>Stay at home messages  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71025"/>
            <a:ext cx="9143999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704110" y="6477000"/>
            <a:ext cx="8839199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Geke Hospers at TBD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CC527FC-EF9E-4341-B17E-D2D64B753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</p:cSld>
  <p:clrMapOvr>
    <a:masterClrMapping/>
  </p:clrMapOvr>
  <p:transition spd="med" advTm="49612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3ED231-FED4-473C-848F-D0C7D6F743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6682" y="1503680"/>
            <a:ext cx="5638450" cy="37998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C36F6E-09F5-4473-8DBF-05B802B6A4D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6869" y="1503680"/>
            <a:ext cx="5720218" cy="379984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E3AC173-F284-47B0-B4C1-60239D29F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74126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1740"/>
    </mc:Choice>
    <mc:Fallback>
      <p:transition spd="slow" advTm="7174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1F89A0B-23D1-44C2-BC7B-3BF80F6B3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95120" y="643466"/>
            <a:ext cx="8981440" cy="55710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464A0A6-6AFE-410E-99D0-0AA9F75B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266082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113"/>
    </mc:Choice>
    <mc:Fallback>
      <p:transition spd="slow" advTm="2611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404341-A428-4BAB-B2CF-045F26DCA4B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6"/>
            <a:ext cx="12192000" cy="6847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4FA95E-4AA1-46B9-93AA-B923E6714E38}"/>
              </a:ext>
            </a:extLst>
          </p:cNvPr>
          <p:cNvSpPr txBox="1"/>
          <p:nvPr/>
        </p:nvSpPr>
        <p:spPr>
          <a:xfrm>
            <a:off x="752559" y="1360913"/>
            <a:ext cx="68782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dirty="0">
                <a:solidFill>
                  <a:srgbClr val="2E2E2E"/>
                </a:solidFill>
                <a:effectLst/>
                <a:latin typeface="NexusSerif"/>
              </a:rPr>
              <a:t>Netherlands </a:t>
            </a:r>
            <a:r>
              <a:rPr lang="en-GB" sz="2400" b="0" i="0" u="none" strike="noStrike" dirty="0">
                <a:solidFill>
                  <a:srgbClr val="0C7DBB"/>
                </a:solidFill>
                <a:effectLst/>
                <a:latin typeface="NexusSerif"/>
                <a:hlinkClick r:id="rId3" tooltip="Learn more about Cancer Registry from ScienceDirect's AI-generated Topic Pages"/>
              </a:rPr>
              <a:t>Cancer Registry</a:t>
            </a:r>
            <a:r>
              <a:rPr lang="en-GB" sz="2400" b="0" i="0" dirty="0">
                <a:solidFill>
                  <a:srgbClr val="2E2E2E"/>
                </a:solidFill>
                <a:effectLst/>
                <a:latin typeface="NexusSerif"/>
              </a:rPr>
              <a:t> between 2003 and 2014 </a:t>
            </a:r>
            <a:endParaRPr lang="en-GB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9D89927-244D-4BA2-8DF4-1AAE33609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2217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5946"/>
    </mc:Choice>
    <mc:Fallback>
      <p:transition spd="slow" advTm="6594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3CE1F0-FC7D-4916-94BA-50A26F1C3F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4632" y="2172300"/>
            <a:ext cx="3517119" cy="250725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CD67800-37AC-4E14-89B0-F79DCB3FB8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B6E8E9-084A-4E83-9C27-CDCB500F13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0676" y="2387346"/>
            <a:ext cx="3537345" cy="207716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0F1788F-A5AE-4188-8274-F7F2E3833E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6C0C903-DEF7-4FCF-8EFA-E46BE7E39E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62336" y="2223512"/>
            <a:ext cx="3517120" cy="240483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9C7BE97-AF9C-441A-AD63-1B6D1CFA4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778030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7292"/>
    </mc:Choice>
    <mc:Fallback>
      <p:transition spd="slow" advTm="47292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xmlns="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1385AB-AED3-465A-A70F-00C2E22C3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3467" y="1939860"/>
            <a:ext cx="5294716" cy="33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xmlns="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C9B4CC28-B273-493E-9EA5-36F83902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253817" y="1939861"/>
            <a:ext cx="5294715" cy="297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16343D1-0398-4F77-9665-3369538A1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07660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44"/>
    </mc:Choice>
    <mc:Fallback>
      <p:transition spd="slow" advTm="4944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able&#10;&#10;Description automatically generated">
            <a:extLst>
              <a:ext uri="{FF2B5EF4-FFF2-40B4-BE49-F238E27FC236}">
                <a16:creationId xmlns:a16="http://schemas.microsoft.com/office/drawing/2014/main" xmlns="" id="{F251DF4C-7649-48B0-9C0B-EB5B66CB6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30762" y="643467"/>
            <a:ext cx="4521274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91B6081D-D3E8-4209-B85B-EB1C655A62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Table&#10;&#10;Description automatically generated">
            <a:extLst>
              <a:ext uri="{FF2B5EF4-FFF2-40B4-BE49-F238E27FC236}">
                <a16:creationId xmlns:a16="http://schemas.microsoft.com/office/drawing/2014/main" xmlns="" id="{047495C6-687D-4625-A7FF-AC4F076C6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44149" y="643467"/>
            <a:ext cx="4521274" cy="254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8CA55E4-1295-45C8-BA05-5A9E705B74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08C5794E-A9A1-4A23-AF68-C79A782233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70DA1A49-D29C-4004-981F-AD56B09C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28411" y="3671316"/>
            <a:ext cx="4525976" cy="25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FC7CEDAD-C985-4650-9373-7AA8FD710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35036" y="3671316"/>
            <a:ext cx="4539500" cy="25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78D753C-8E3D-4009-9B9D-3E473B90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21075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8662"/>
    </mc:Choice>
    <mc:Fallback>
      <p:transition spd="slow" advTm="38662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2F4E1931-5B79-4846-B298-BA24F060C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906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818E26F-A23D-456D-863D-FD437F0E3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998984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075"/>
    </mc:Choice>
    <mc:Fallback>
      <p:transition spd="slow" advTm="39075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B36C79AE-79DF-4BFA-A18A-27558CBCBC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64151281"/>
              </p:ext>
            </p:extLst>
          </p:nvPr>
        </p:nvGraphicFramePr>
        <p:xfrm>
          <a:off x="418761" y="5097081"/>
          <a:ext cx="10515600" cy="142748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88410089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171285193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3043972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45834572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438240589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14094473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9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</a:rPr>
                        <a:t>Induction</a:t>
                      </a: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9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9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FFFF"/>
                          </a:solidFill>
                          <a:effectLst/>
                        </a:rPr>
                        <a:t>Consolidation</a:t>
                      </a: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9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9A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rgbClr val="FFFFFF"/>
                          </a:solidFill>
                          <a:effectLst/>
                        </a:rPr>
                        <a:t>p*</a:t>
                      </a:r>
                    </a:p>
                  </a:txBody>
                  <a:tcPr marL="63500" marR="6350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9A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1906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DFS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78%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(70%,87%)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77%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(69%,86%)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0.90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50465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DMFS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81%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(74%,90%)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83%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(76%,91%)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0.86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4814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OP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43%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(35%,54%)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58%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(49%,69%)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effectLst/>
                        </a:rPr>
                        <a:t>0.01</a:t>
                      </a:r>
                    </a:p>
                  </a:txBody>
                  <a:tcPr marL="63500" marR="63500" marT="44450" marB="444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8991770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038AB946-5C8F-42E1-BC67-F481AE81B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163" y="4429666"/>
            <a:ext cx="27663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Noto Sans"/>
              </a:rPr>
              <a:t>3-year rates with 95% CI.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xmlns="" id="{9F5E63EF-70F8-459A-945C-AE5AED3325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2001" y="209274"/>
            <a:ext cx="4011000" cy="47750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76A3F327-94CD-412E-88C0-E3ADA490D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" y="897516"/>
            <a:ext cx="7051040" cy="2834089"/>
          </a:xfrm>
          <a:prstGeom prst="rect">
            <a:avLst/>
          </a:prstGeom>
          <a:solidFill>
            <a:srgbClr val="EBECE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Roboto"/>
              </a:rPr>
              <a:t>DOI: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546973"/>
                </a:solidFill>
                <a:effectLst/>
                <a:latin typeface="Roboto"/>
                <a:hlinkClick r:id="rId3"/>
              </a:rPr>
              <a:t>10.1200/jco.2020.38.15_suppl.4008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Roboto"/>
              </a:rPr>
              <a:t>Corpus ID: 219777675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rgbClr val="2E414F"/>
              </a:solidFill>
              <a:effectLst/>
              <a:latin typeface="Roboto Slab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Roboto Slab"/>
              </a:rPr>
              <a:t>Preliminary results of the organ preservation of rectal adenocarcinoma (OPRA) trial.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546973"/>
                </a:solidFill>
                <a:effectLst/>
                <a:latin typeface="Roboto"/>
                <a:hlinkClick r:id="rId4"/>
              </a:rPr>
              <a:t>J. Garcia-Aguilar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C9296"/>
                </a:solidFill>
                <a:effectLst/>
                <a:latin typeface="Roboto"/>
              </a:rPr>
              <a:t>, 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546973"/>
                </a:solidFill>
                <a:effectLst/>
                <a:latin typeface="Roboto"/>
                <a:hlinkClick r:id="rId5"/>
              </a:rPr>
              <a:t>S. Patil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8C9296"/>
                </a:solidFill>
                <a:effectLst/>
                <a:latin typeface="Roboto"/>
              </a:rPr>
              <a:t>, +5 authors 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546973"/>
                </a:solidFill>
                <a:effectLst/>
                <a:latin typeface="Roboto"/>
                <a:hlinkClick r:id="rId6"/>
              </a:rPr>
              <a:t>L. </a:t>
            </a:r>
            <a:r>
              <a:rPr kumimoji="0" lang="en-US" altLang="en-US" sz="1600" b="0" i="0" u="sng" strike="noStrike" cap="none" normalizeH="0" baseline="0" dirty="0" err="1">
                <a:ln>
                  <a:noFill/>
                </a:ln>
                <a:solidFill>
                  <a:srgbClr val="546973"/>
                </a:solidFill>
                <a:effectLst/>
                <a:latin typeface="Roboto"/>
                <a:hlinkClick r:id="rId6"/>
              </a:rPr>
              <a:t>Saltz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2E414F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Roboto"/>
              </a:rPr>
              <a:t>Published 2020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Roboto"/>
              </a:rPr>
              <a:t>Medicine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2E414F"/>
                </a:solidFill>
                <a:effectLst/>
                <a:latin typeface="Roboto"/>
              </a:rPr>
              <a:t>Journal of Clinical Oncology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7BFB372-0A08-4253-A0B3-8CC8F5D7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163453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7422"/>
    </mc:Choice>
    <mc:Fallback>
      <p:transition spd="slow" advTm="9742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4">
            <a:extLst>
              <a:ext uri="{FF2B5EF4-FFF2-40B4-BE49-F238E27FC236}">
                <a16:creationId xmlns:a16="http://schemas.microsoft.com/office/drawing/2014/main" xmlns="" id="{385E1BDC-A9B0-4A87-82E3-F3187F69A8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6" name="Rectangle 26">
            <a:extLst>
              <a:ext uri="{FF2B5EF4-FFF2-40B4-BE49-F238E27FC236}">
                <a16:creationId xmlns:a16="http://schemas.microsoft.com/office/drawing/2014/main" xmlns="" id="{0990C621-3B8B-4820-8328-D47EF7CE82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189F68E6-B016-46BF-B1BD-1CF139D66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36" y="586822"/>
            <a:ext cx="3531616" cy="1252138"/>
          </a:xfrm>
        </p:spPr>
        <p:txBody>
          <a:bodyPr>
            <a:normAutofit/>
          </a:bodyPr>
          <a:lstStyle/>
          <a:p>
            <a:r>
              <a:rPr lang="en-GB" sz="3200" b="0" i="0" dirty="0">
                <a:effectLst/>
                <a:latin typeface="Times New Roman" panose="02020603050405020304" pitchFamily="18" charset="0"/>
              </a:rPr>
              <a:t>PROSPECT trial (N1048)</a:t>
            </a:r>
            <a:endParaRPr lang="en-GB" sz="3200" dirty="0"/>
          </a:p>
        </p:txBody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xmlns="" id="{C1A2385B-1D2A-4E17-84FA-6CB7F0AAE47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0">
            <a:extLst>
              <a:ext uri="{FF2B5EF4-FFF2-40B4-BE49-F238E27FC236}">
                <a16:creationId xmlns:a16="http://schemas.microsoft.com/office/drawing/2014/main" xmlns="" id="{5E791F2F-79DB-4CC0-9FA1-001E3E91E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ACD009B-9E7B-4261-A4C1-7D673FF2A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5552" y="586822"/>
            <a:ext cx="5982152" cy="1658538"/>
          </a:xfrm>
        </p:spPr>
        <p:txBody>
          <a:bodyPr anchor="ctr">
            <a:normAutofit/>
          </a:bodyPr>
          <a:lstStyle/>
          <a:p>
            <a:pPr>
              <a:buFont typeface="+mj-lt"/>
              <a:buAutoNum type="arabicPeriod"/>
            </a:pPr>
            <a:r>
              <a:rPr lang="en-GB" sz="900" b="0" i="0" dirty="0">
                <a:effectLst/>
                <a:latin typeface="Source Sans Pro" panose="020B0503030403020204" pitchFamily="34" charset="0"/>
              </a:rPr>
              <a:t>≥ 18 y</a:t>
            </a:r>
            <a:r>
              <a:rPr lang="el-GR" sz="900" b="0" i="0" dirty="0">
                <a:effectLst/>
                <a:latin typeface="Source Sans Pro" panose="020B0503030403020204" pitchFamily="34" charset="0"/>
              </a:rPr>
              <a:t>,  </a:t>
            </a:r>
            <a:r>
              <a:rPr lang="en-GB" sz="900" b="0" i="0" dirty="0">
                <a:effectLst/>
                <a:latin typeface="Source Sans Pro" panose="020B0503030403020204" pitchFamily="34" charset="0"/>
              </a:rPr>
              <a:t> rectal adenocarcinoma</a:t>
            </a:r>
          </a:p>
          <a:p>
            <a:pPr>
              <a:buFont typeface="+mj-lt"/>
              <a:buAutoNum type="arabicPeriod"/>
            </a:pPr>
            <a:r>
              <a:rPr lang="en-GB" sz="900" b="0" i="0" dirty="0">
                <a:effectLst/>
                <a:latin typeface="Source Sans Pro" panose="020B0503030403020204" pitchFamily="34" charset="0"/>
              </a:rPr>
              <a:t>For this patient, the standard treatment recommendation in the absence of a clinical trial would be combined modality neoadjuvant chemoradiation followed by curative intent surgical resection</a:t>
            </a:r>
          </a:p>
          <a:p>
            <a:pPr>
              <a:buFont typeface="+mj-lt"/>
              <a:buAutoNum type="arabicPeriod"/>
            </a:pPr>
            <a:r>
              <a:rPr lang="en-GB" sz="900" b="0" i="0" dirty="0">
                <a:effectLst/>
                <a:latin typeface="Source Sans Pro" panose="020B0503030403020204" pitchFamily="34" charset="0"/>
              </a:rPr>
              <a:t>Candidate for sphincter-sparing surgical resection prior to neoadjuvant therapy according to the primary surgeon</a:t>
            </a:r>
          </a:p>
          <a:p>
            <a:pPr>
              <a:buFont typeface="+mj-lt"/>
              <a:buAutoNum type="arabicPeriod"/>
            </a:pPr>
            <a:r>
              <a:rPr lang="en-GB" sz="900" b="0" i="0" dirty="0">
                <a:effectLst/>
                <a:latin typeface="Source Sans Pro" panose="020B0503030403020204" pitchFamily="34" charset="0"/>
              </a:rPr>
              <a:t>Primary surgeon is credentialed or is willing to be credentialed in Total </a:t>
            </a:r>
            <a:r>
              <a:rPr lang="en-GB" sz="900" b="0" i="0" dirty="0" err="1">
                <a:effectLst/>
                <a:latin typeface="Source Sans Pro" panose="020B0503030403020204" pitchFamily="34" charset="0"/>
              </a:rPr>
              <a:t>Mesorectal</a:t>
            </a:r>
            <a:r>
              <a:rPr lang="en-GB" sz="900" b="0" i="0" dirty="0">
                <a:effectLst/>
                <a:latin typeface="Source Sans Pro" panose="020B0503030403020204" pitchFamily="34" charset="0"/>
              </a:rPr>
              <a:t> Excision (TME), which entails submission of photos of a single TME specimen either before enrolling the first patient or by using the surgeon's 1st accrued case.</a:t>
            </a:r>
          </a:p>
          <a:p>
            <a:pPr>
              <a:buFont typeface="+mj-lt"/>
              <a:buAutoNum type="arabicPeriod"/>
            </a:pPr>
            <a:r>
              <a:rPr lang="en-GB" sz="900" b="0" i="0" dirty="0">
                <a:effectLst/>
                <a:latin typeface="Source Sans Pro" panose="020B0503030403020204" pitchFamily="34" charset="0"/>
              </a:rPr>
              <a:t>Clinical Stage: T2N1, T3N0, T3N1.</a:t>
            </a:r>
          </a:p>
          <a:p>
            <a:endParaRPr lang="en-GB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8F05D99-E200-46BF-93DF-4AE4EB89BC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880" y="1775820"/>
            <a:ext cx="4086352" cy="4938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76565CB-D96B-487A-BF94-C26ABAAFD6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3131" y="2676139"/>
            <a:ext cx="5668732" cy="350044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BA3D7FA-E498-4646-B27F-1A5BAFE7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3655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0865"/>
    </mc:Choice>
    <mc:Fallback>
      <p:transition spd="slow" advTm="50865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541F050-3419-413F-A3C0-4E6AEB97363C}"/>
              </a:ext>
            </a:extLst>
          </p:cNvPr>
          <p:cNvSpPr txBox="1"/>
          <p:nvPr/>
        </p:nvSpPr>
        <p:spPr>
          <a:xfrm>
            <a:off x="446927" y="647022"/>
            <a:ext cx="511821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0" u="none" strike="noStrike" baseline="0" dirty="0">
                <a:solidFill>
                  <a:srgbClr val="FF0000"/>
                </a:solidFill>
                <a:latin typeface="Cambria-Bold"/>
              </a:rPr>
              <a:t>NE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O-ADJUVANT TREATMENT FOR </a:t>
            </a:r>
            <a:r>
              <a:rPr lang="en-GB" sz="1800" b="1" i="0" u="none" strike="noStrike" baseline="0" dirty="0">
                <a:solidFill>
                  <a:srgbClr val="FF0000"/>
                </a:solidFill>
                <a:latin typeface="Cambria-Bold"/>
              </a:rPr>
              <a:t>A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DVANCED </a:t>
            </a:r>
            <a:r>
              <a:rPr lang="en-GB" sz="1800" b="1" i="0" u="none" strike="noStrike" baseline="0" dirty="0">
                <a:solidFill>
                  <a:srgbClr val="FF0000"/>
                </a:solidFill>
                <a:latin typeface="Cambria-Bold"/>
              </a:rPr>
              <a:t>R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ECTAL CANCER</a:t>
            </a:r>
            <a:r>
              <a:rPr lang="el-GR" sz="1800" b="1" i="0" u="none" strike="noStrike" baseline="0" dirty="0">
                <a:solidFill>
                  <a:srgbClr val="000000"/>
                </a:solidFill>
                <a:latin typeface="Cambria-Bold"/>
              </a:rPr>
              <a:t>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WITH </a:t>
            </a:r>
            <a:r>
              <a:rPr lang="en-GB" sz="1800" b="1" i="0" u="none" strike="noStrike" baseline="0" dirty="0">
                <a:solidFill>
                  <a:srgbClr val="FF0000"/>
                </a:solidFill>
                <a:latin typeface="Cambria-Bold"/>
              </a:rPr>
              <a:t>CH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EM</a:t>
            </a:r>
            <a:r>
              <a:rPr lang="en-GB" sz="1800" b="1" i="0" u="none" strike="noStrike" baseline="0" dirty="0">
                <a:solidFill>
                  <a:srgbClr val="FF0000"/>
                </a:solidFill>
                <a:latin typeface="Cambria-Bold"/>
              </a:rPr>
              <a:t>O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THERAPY</a:t>
            </a:r>
          </a:p>
          <a:p>
            <a:pPr algn="ctr"/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A MULTICENTER PHASE II - SAFETY TRIAL</a:t>
            </a:r>
          </a:p>
          <a:p>
            <a:pPr algn="ctr"/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NEARCHO-II</a:t>
            </a:r>
          </a:p>
          <a:p>
            <a:pPr algn="ctr"/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Phase II </a:t>
            </a:r>
            <a:r>
              <a:rPr lang="en-GB" sz="1800" b="1" i="0" u="none" strike="noStrike" baseline="0" dirty="0" err="1">
                <a:solidFill>
                  <a:srgbClr val="000000"/>
                </a:solidFill>
                <a:latin typeface="Cambria-Bold"/>
              </a:rPr>
              <a:t>Multicenter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 Trial assessing safety and feasibility of neo-adjuvant</a:t>
            </a:r>
          </a:p>
          <a:p>
            <a:pPr algn="ctr"/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chemotherapy with </a:t>
            </a:r>
            <a:r>
              <a:rPr lang="en-GB" sz="1800" b="1" i="0" u="none" strike="noStrike" baseline="0" dirty="0" err="1">
                <a:solidFill>
                  <a:srgbClr val="000000"/>
                </a:solidFill>
                <a:latin typeface="Cambria-Bold"/>
              </a:rPr>
              <a:t>mFOLFOX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 followed by surgery</a:t>
            </a:r>
          </a:p>
          <a:p>
            <a:pPr algn="ctr"/>
            <a:r>
              <a:rPr lang="en-GB" sz="1800" b="1" i="0" u="none" strike="noStrike" baseline="0" dirty="0">
                <a:solidFill>
                  <a:srgbClr val="000000"/>
                </a:solidFill>
                <a:latin typeface="Cambria-Bold"/>
              </a:rPr>
              <a:t>for the locally advanced rectal cancer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A60257-60F2-4AB9-930D-3906526EDD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3575" y="78759"/>
            <a:ext cx="6534150" cy="68751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B59EC60-61F7-4E25-BB8B-E0EF1393A8E6}"/>
              </a:ext>
            </a:extLst>
          </p:cNvPr>
          <p:cNvSpPr txBox="1"/>
          <p:nvPr/>
        </p:nvSpPr>
        <p:spPr>
          <a:xfrm>
            <a:off x="233680" y="3761512"/>
            <a:ext cx="609600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>
                <a:latin typeface="Cambria" panose="02040503050406030204" pitchFamily="18" charset="0"/>
              </a:rPr>
              <a:t>Any of the following at the MRI staging:</a:t>
            </a:r>
          </a:p>
          <a:p>
            <a:pPr algn="l"/>
            <a:r>
              <a:rPr lang="en-GB" sz="1600" b="0" i="0" u="none" strike="noStrike" baseline="0" dirty="0">
                <a:latin typeface="CourierNewPSMT"/>
              </a:rPr>
              <a:t>o </a:t>
            </a:r>
            <a:r>
              <a:rPr lang="en-GB" sz="1600" b="0" i="0" u="none" strike="noStrike" baseline="0" dirty="0">
                <a:latin typeface="Cambria" panose="02040503050406030204" pitchFamily="18" charset="0"/>
              </a:rPr>
              <a:t>T3c, T3d</a:t>
            </a:r>
          </a:p>
          <a:p>
            <a:pPr algn="l"/>
            <a:r>
              <a:rPr lang="pt-BR" sz="1600" b="0" i="0" u="none" strike="noStrike" baseline="0" dirty="0">
                <a:latin typeface="CourierNewPSMT"/>
              </a:rPr>
              <a:t>o </a:t>
            </a:r>
            <a:r>
              <a:rPr lang="pt-BR" sz="1600" b="0" i="0" u="none" strike="noStrike" baseline="0" dirty="0">
                <a:latin typeface="Cambria" panose="02040503050406030204" pitchFamily="18" charset="0"/>
              </a:rPr>
              <a:t>Involved mesorectal lymph nodes (N1, N2)</a:t>
            </a:r>
          </a:p>
          <a:p>
            <a:pPr algn="l"/>
            <a:r>
              <a:rPr lang="en-GB" sz="1600" b="0" i="0" u="none" strike="noStrike" baseline="0" dirty="0">
                <a:latin typeface="CourierNewPSMT"/>
              </a:rPr>
              <a:t>o </a:t>
            </a:r>
            <a:r>
              <a:rPr lang="en-GB" sz="1600" b="0" i="0" u="none" strike="noStrike" baseline="0" dirty="0">
                <a:latin typeface="Cambria" panose="02040503050406030204" pitchFamily="18" charset="0"/>
              </a:rPr>
              <a:t>Any T3 or involved lymph node at &lt;2mm from </a:t>
            </a:r>
            <a:r>
              <a:rPr lang="en-GB" sz="1600" b="0" i="0" u="none" strike="noStrike" baseline="0" dirty="0" err="1">
                <a:latin typeface="Cambria" panose="02040503050406030204" pitchFamily="18" charset="0"/>
              </a:rPr>
              <a:t>mesorectal</a:t>
            </a:r>
            <a:r>
              <a:rPr lang="en-GB" sz="1600" b="0" i="0" u="none" strike="noStrike" baseline="0" dirty="0">
                <a:latin typeface="Cambria" panose="02040503050406030204" pitchFamily="18" charset="0"/>
              </a:rPr>
              <a:t> fascia</a:t>
            </a:r>
          </a:p>
          <a:p>
            <a:pPr algn="l"/>
            <a:r>
              <a:rPr lang="en-GB" sz="1600" b="0" i="0" u="none" strike="noStrike" baseline="0" dirty="0">
                <a:latin typeface="CourierNewPSMT"/>
              </a:rPr>
              <a:t>o </a:t>
            </a:r>
            <a:r>
              <a:rPr lang="en-GB" sz="1600" b="0" i="0" u="none" strike="noStrike" baseline="0" dirty="0">
                <a:latin typeface="Cambria" panose="02040503050406030204" pitchFamily="18" charset="0"/>
              </a:rPr>
              <a:t>Presence of extramural venous invasion</a:t>
            </a:r>
            <a:endParaRPr lang="en-GB" sz="1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325CBF0-E33B-42B7-9067-C3469CFA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874065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613"/>
    </mc:Choice>
    <mc:Fallback>
      <p:transition spd="slow" advTm="15613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4F5C68-4C26-449B-8067-1179215EA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2556AB-C117-4C50-9442-D6F35A775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combination of perfusion fraction (F) and tumour volume (V) </a:t>
            </a:r>
          </a:p>
          <a:p>
            <a:pPr marL="0" indent="0">
              <a:buNone/>
            </a:pPr>
            <a:r>
              <a:rPr lang="en-GB" dirty="0"/>
              <a:t>  (</a:t>
            </a:r>
            <a:r>
              <a:rPr lang="en-GB" dirty="0" err="1"/>
              <a:t>Fpre</a:t>
            </a:r>
            <a:r>
              <a:rPr lang="en-GB" dirty="0"/>
              <a:t>/</a:t>
            </a:r>
            <a:r>
              <a:rPr lang="en-GB" dirty="0" err="1"/>
              <a:t>Vpre</a:t>
            </a:r>
            <a:r>
              <a:rPr lang="en-GB" dirty="0"/>
              <a:t>) measured by DW MRI gave the highest prediction of poor tumour response (AU</a:t>
            </a:r>
          </a:p>
          <a:p>
            <a:r>
              <a:rPr lang="en-GB" dirty="0"/>
              <a:t>0.93, p&lt;0.001) with a sensitivity of 88% and a specificity of 91%, and also predicted PFS (progression free survival) (p&lt;0.01)</a:t>
            </a:r>
          </a:p>
          <a:p>
            <a:pPr marL="0" indent="0" algn="r">
              <a:buNone/>
            </a:pPr>
            <a:r>
              <a:rPr lang="en-GB" sz="2000" b="1" dirty="0">
                <a:solidFill>
                  <a:srgbClr val="FF0000"/>
                </a:solidFill>
              </a:rPr>
              <a:t>Bakke KM Acta Oncol 2017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1B9370B-6BCC-4AEB-9F66-085207765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93687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88"/>
    </mc:Choice>
    <mc:Fallback>
      <p:transition spd="slow" advTm="688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A68CA2-0452-4A76-AFEF-B3342EB3D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190D3C-A063-4730-A0B3-BA14AA8F9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/>
              <a:t>                  </a:t>
            </a:r>
            <a:r>
              <a:rPr lang="en-GB" sz="4400" b="1"/>
              <a:t>SHORT </a:t>
            </a:r>
            <a:r>
              <a:rPr lang="en-GB" sz="4400" b="1" dirty="0"/>
              <a:t>COURSE RADIOTHERAPY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667515F-D2E9-4C6E-ABF0-ACA2C352D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1252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505"/>
    </mc:Choice>
    <mc:Fallback>
      <p:transition spd="slow" advTm="13505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201CC55D-ED54-4C5C-95E6-10947BD110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DE889C7-FAD6-4397-98E2-05D5034844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873B707-463F-40B0-8227-E8CC6C67EB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E34043-385F-48EC-BE1C-A2085FBBB935}"/>
              </a:ext>
            </a:extLst>
          </p:cNvPr>
          <p:cNvSpPr txBox="1"/>
          <p:nvPr/>
        </p:nvSpPr>
        <p:spPr>
          <a:xfrm>
            <a:off x="159341" y="2330505"/>
            <a:ext cx="5241989" cy="39795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effectLst/>
              </a:rPr>
              <a:t>The Stockholm III Trial on optimal fractionation of preoperative radiotherapy and timing to surgery for rectal cancer - a </a:t>
            </a:r>
            <a:r>
              <a:rPr lang="en-US" sz="1700" b="1" dirty="0" err="1">
                <a:effectLst/>
              </a:rPr>
              <a:t>randomised</a:t>
            </a:r>
            <a:r>
              <a:rPr lang="en-US" sz="1700" b="1" dirty="0">
                <a:effectLst/>
              </a:rPr>
              <a:t> controlled trial.</a:t>
            </a:r>
            <a:endParaRPr lang="en-US" sz="17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effectLst/>
              </a:rPr>
              <a:t> </a:t>
            </a:r>
            <a:endParaRPr lang="en-US" sz="17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effectLst/>
              </a:rPr>
              <a:t>Johan </a:t>
            </a:r>
            <a:r>
              <a:rPr lang="en-US" sz="1700" dirty="0" err="1">
                <a:effectLst/>
              </a:rPr>
              <a:t>Erlandsson</a:t>
            </a:r>
            <a:r>
              <a:rPr lang="en-US" sz="1700" dirty="0">
                <a:effectLst/>
              </a:rPr>
              <a:t> MD</a:t>
            </a:r>
            <a:r>
              <a:rPr lang="en-US" sz="1700" baseline="30000" dirty="0">
                <a:effectLst/>
              </a:rPr>
              <a:t> 1</a:t>
            </a:r>
            <a:r>
              <a:rPr lang="en-US" sz="1700" dirty="0">
                <a:effectLst/>
              </a:rPr>
              <a:t>, </a:t>
            </a:r>
            <a:r>
              <a:rPr lang="en-US" sz="1700" dirty="0" err="1">
                <a:effectLst/>
              </a:rPr>
              <a:t>Torbjörn</a:t>
            </a:r>
            <a:r>
              <a:rPr lang="en-US" sz="1700" dirty="0">
                <a:effectLst/>
              </a:rPr>
              <a:t> Holm Prof</a:t>
            </a:r>
            <a:r>
              <a:rPr lang="en-US" sz="1700" baseline="30000" dirty="0">
                <a:effectLst/>
              </a:rPr>
              <a:t> 1</a:t>
            </a:r>
            <a:r>
              <a:rPr lang="en-US" sz="1700" dirty="0">
                <a:effectLst/>
              </a:rPr>
              <a:t>, David </a:t>
            </a:r>
            <a:r>
              <a:rPr lang="en-US" sz="1700" dirty="0" err="1">
                <a:effectLst/>
              </a:rPr>
              <a:t>Pettersson</a:t>
            </a:r>
            <a:r>
              <a:rPr lang="en-US" sz="1700" dirty="0">
                <a:effectLst/>
              </a:rPr>
              <a:t> PhD</a:t>
            </a:r>
            <a:r>
              <a:rPr lang="en-US" sz="1700" baseline="30000" dirty="0">
                <a:effectLst/>
              </a:rPr>
              <a:t> 2</a:t>
            </a:r>
            <a:r>
              <a:rPr lang="en-US" sz="1700" dirty="0">
                <a:effectLst/>
              </a:rPr>
              <a:t>, </a:t>
            </a:r>
            <a:r>
              <a:rPr lang="en-US" sz="1700" dirty="0" err="1">
                <a:effectLst/>
              </a:rPr>
              <a:t>Åke</a:t>
            </a:r>
            <a:r>
              <a:rPr lang="en-US" sz="1700" dirty="0">
                <a:effectLst/>
              </a:rPr>
              <a:t> Berglund PhD</a:t>
            </a:r>
            <a:r>
              <a:rPr lang="en-US" sz="1700" baseline="30000" dirty="0">
                <a:effectLst/>
              </a:rPr>
              <a:t> 3</a:t>
            </a:r>
            <a:r>
              <a:rPr lang="en-US" sz="1700" dirty="0">
                <a:effectLst/>
              </a:rPr>
              <a:t>, Björn </a:t>
            </a:r>
            <a:r>
              <a:rPr lang="en-US" sz="1700" dirty="0" err="1">
                <a:effectLst/>
              </a:rPr>
              <a:t>Cedermark</a:t>
            </a:r>
            <a:r>
              <a:rPr lang="en-US" sz="1700" dirty="0">
                <a:effectLst/>
              </a:rPr>
              <a:t> PhD</a:t>
            </a:r>
            <a:r>
              <a:rPr lang="en-US" sz="1700" baseline="30000" dirty="0">
                <a:effectLst/>
              </a:rPr>
              <a:t> 1</a:t>
            </a:r>
            <a:r>
              <a:rPr lang="en-US" sz="1700" dirty="0">
                <a:effectLst/>
              </a:rPr>
              <a:t>, Calin Radu PhD</a:t>
            </a:r>
            <a:r>
              <a:rPr lang="en-US" sz="1700" baseline="30000" dirty="0">
                <a:effectLst/>
              </a:rPr>
              <a:t> 3</a:t>
            </a:r>
            <a:r>
              <a:rPr lang="en-US" sz="1700" dirty="0">
                <a:effectLst/>
              </a:rPr>
              <a:t>, Hemming Johansson </a:t>
            </a:r>
            <a:r>
              <a:rPr lang="en-US" sz="1700" dirty="0" err="1">
                <a:effectLst/>
              </a:rPr>
              <a:t>Msc</a:t>
            </a:r>
            <a:r>
              <a:rPr lang="en-US" sz="1700" baseline="30000" dirty="0">
                <a:effectLst/>
              </a:rPr>
              <a:t> 4 </a:t>
            </a:r>
            <a:r>
              <a:rPr lang="en-US" sz="1700" dirty="0">
                <a:effectLst/>
              </a:rPr>
              <a:t>, Mikael Machado PhD</a:t>
            </a:r>
            <a:r>
              <a:rPr lang="en-US" sz="1700" baseline="30000" dirty="0">
                <a:effectLst/>
              </a:rPr>
              <a:t> 5</a:t>
            </a:r>
            <a:r>
              <a:rPr lang="en-US" sz="1700" dirty="0">
                <a:effectLst/>
              </a:rPr>
              <a:t>, Fredrik </a:t>
            </a:r>
            <a:r>
              <a:rPr lang="en-US" sz="1700" dirty="0" err="1">
                <a:effectLst/>
              </a:rPr>
              <a:t>Hjern</a:t>
            </a:r>
            <a:r>
              <a:rPr lang="en-US" sz="1700" dirty="0">
                <a:effectLst/>
              </a:rPr>
              <a:t> PhD</a:t>
            </a:r>
            <a:r>
              <a:rPr lang="en-US" sz="1700" baseline="30000" dirty="0">
                <a:effectLst/>
              </a:rPr>
              <a:t> 5</a:t>
            </a:r>
            <a:r>
              <a:rPr lang="en-US" sz="1700" dirty="0">
                <a:effectLst/>
              </a:rPr>
              <a:t>, Olof </a:t>
            </a:r>
            <a:r>
              <a:rPr lang="en-US" sz="1700" dirty="0" err="1">
                <a:effectLst/>
              </a:rPr>
              <a:t>Hallböök</a:t>
            </a:r>
            <a:r>
              <a:rPr lang="en-US" sz="1700" dirty="0">
                <a:effectLst/>
              </a:rPr>
              <a:t> Prof </a:t>
            </a:r>
            <a:r>
              <a:rPr lang="en-US" sz="1700" baseline="30000" dirty="0">
                <a:effectLst/>
              </a:rPr>
              <a:t>6</a:t>
            </a:r>
            <a:r>
              <a:rPr lang="en-US" sz="1700" dirty="0">
                <a:effectLst/>
              </a:rPr>
              <a:t>, Ingvar </a:t>
            </a:r>
            <a:r>
              <a:rPr lang="en-US" sz="1700" dirty="0" err="1">
                <a:effectLst/>
              </a:rPr>
              <a:t>Syk</a:t>
            </a:r>
            <a:r>
              <a:rPr lang="en-US" sz="1700" dirty="0">
                <a:effectLst/>
              </a:rPr>
              <a:t> PhD</a:t>
            </a:r>
            <a:r>
              <a:rPr lang="en-US" sz="1700" baseline="30000" dirty="0">
                <a:effectLst/>
              </a:rPr>
              <a:t> 7</a:t>
            </a:r>
            <a:r>
              <a:rPr lang="en-US" sz="1700" dirty="0">
                <a:effectLst/>
              </a:rPr>
              <a:t>, Bengt </a:t>
            </a:r>
            <a:r>
              <a:rPr lang="en-US" sz="1700" dirty="0" err="1">
                <a:effectLst/>
              </a:rPr>
              <a:t>Glimelius</a:t>
            </a:r>
            <a:r>
              <a:rPr lang="en-US" sz="1700" dirty="0">
                <a:effectLst/>
              </a:rPr>
              <a:t> Prof</a:t>
            </a:r>
            <a:r>
              <a:rPr lang="en-US" sz="1700" baseline="30000" dirty="0">
                <a:effectLst/>
              </a:rPr>
              <a:t> 3</a:t>
            </a:r>
            <a:r>
              <a:rPr lang="en-US" sz="1700" dirty="0">
                <a:effectLst/>
              </a:rPr>
              <a:t>, Anna </a:t>
            </a:r>
            <a:r>
              <a:rPr lang="en-US" sz="1700" dirty="0" err="1">
                <a:effectLst/>
              </a:rPr>
              <a:t>Martling</a:t>
            </a:r>
            <a:r>
              <a:rPr lang="en-US" sz="1700" dirty="0">
                <a:effectLst/>
              </a:rPr>
              <a:t> Prof</a:t>
            </a:r>
            <a:r>
              <a:rPr lang="en-US" sz="1700" baseline="30000" dirty="0">
                <a:effectLst/>
              </a:rPr>
              <a:t> 1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aseline="30000" dirty="0">
              <a:effectLst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i="1" dirty="0">
                <a:effectLst/>
              </a:rPr>
              <a:t>The Lancet Oncology 2017</a:t>
            </a:r>
            <a:r>
              <a:rPr lang="en-US" sz="1700" b="1" dirty="0">
                <a:effectLst/>
              </a:rPr>
              <a:t>; 18(3): 336-46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effectLst/>
              </a:rPr>
              <a:t> 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13237C8-E62C-4F0D-A318-BD6FB6C2D1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objekt 2">
            <a:extLst>
              <a:ext uri="{FF2B5EF4-FFF2-40B4-BE49-F238E27FC236}">
                <a16:creationId xmlns:a16="http://schemas.microsoft.com/office/drawing/2014/main" xmlns="" id="{4F9BB9B5-F5CB-4932-A20C-A90DA07DDC49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5" r="2" b="4430"/>
          <a:stretch/>
        </p:blipFill>
        <p:spPr>
          <a:xfrm>
            <a:off x="5815228" y="325120"/>
            <a:ext cx="6092291" cy="6197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D9E452E-1419-4C63-8101-48162E96821F}"/>
              </a:ext>
            </a:extLst>
          </p:cNvPr>
          <p:cNvSpPr txBox="1"/>
          <p:nvPr/>
        </p:nvSpPr>
        <p:spPr>
          <a:xfrm>
            <a:off x="2369303" y="437153"/>
            <a:ext cx="60973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Clinically primary operable, prognosis-verified adenocarcinoma of the rectum. No signs of distant metastases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963AA020-E86F-4A6A-ABA6-BA65E9E7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7161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6059"/>
    </mc:Choice>
    <mc:Fallback>
      <p:transition spd="slow" advTm="560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281089-DCC5-4DD4-B419-AEF0215994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264" y="-74553"/>
            <a:ext cx="10753472" cy="6039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B327AA-89C6-428C-9B00-2229936C92E0}"/>
              </a:ext>
            </a:extLst>
          </p:cNvPr>
          <p:cNvSpPr txBox="1"/>
          <p:nvPr/>
        </p:nvSpPr>
        <p:spPr>
          <a:xfrm>
            <a:off x="153749" y="5496723"/>
            <a:ext cx="11709174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1000" b="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l"/>
            <a:r>
              <a:rPr lang="en-GB" sz="2400" b="1" i="0" u="none" strike="noStrike" baseline="0" dirty="0">
                <a:latin typeface="Arial Narrow" panose="020B0606020202030204" pitchFamily="34" charset="0"/>
              </a:rPr>
              <a:t>THE CURRENT STANDARD OF CARE MANAGEMENT OF LOCALIZED RECTAL CANCER: </a:t>
            </a:r>
            <a:r>
              <a:rPr lang="en-GB" sz="2400" b="0" i="0" u="none" strike="noStrike" baseline="0" dirty="0">
                <a:latin typeface="Arial Narrow" panose="020B0606020202030204" pitchFamily="34" charset="0"/>
              </a:rPr>
              <a:t>Lymph nodes may only affect your local recurrence rate if you don’t do a full </a:t>
            </a:r>
            <a:r>
              <a:rPr lang="en-GB" sz="2400" b="0" i="0" u="none" strike="noStrike" baseline="0" dirty="0" err="1">
                <a:latin typeface="Arial Narrow" panose="020B0606020202030204" pitchFamily="34" charset="0"/>
              </a:rPr>
              <a:t>mesorectal</a:t>
            </a:r>
            <a:r>
              <a:rPr lang="en-GB" sz="2400" b="0" i="0" u="none" strike="noStrike" baseline="0" dirty="0">
                <a:latin typeface="Arial Narrow" panose="020B0606020202030204" pitchFamily="34" charset="0"/>
              </a:rPr>
              <a:t> excision and you leave them inside the patient                                                               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en-GB" sz="18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Rob Glynne-Jones 2020 ESMO SUMMIT RUSSIA</a:t>
            </a:r>
            <a:endParaRPr lang="en-GB" sz="1800" b="0" i="0" u="none" strike="noStrike" baseline="0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4546C296-30BF-4F9A-8BFA-580547E9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9380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7070"/>
    </mc:Choice>
    <mc:Fallback>
      <p:transition spd="slow" advTm="8707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5">
            <a:extLst>
              <a:ext uri="{FF2B5EF4-FFF2-40B4-BE49-F238E27FC236}">
                <a16:creationId xmlns:a16="http://schemas.microsoft.com/office/drawing/2014/main" xmlns="" id="{413E6898-7C57-42C9-BB33-01CA456EB69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" y="152400"/>
            <a:ext cx="4653280" cy="3074504"/>
          </a:xfrm>
          <a:prstGeom prst="rect">
            <a:avLst/>
          </a:prstGeom>
        </p:spPr>
      </p:pic>
      <p:pic>
        <p:nvPicPr>
          <p:cNvPr id="2" name="Bildobjekt 3">
            <a:extLst>
              <a:ext uri="{FF2B5EF4-FFF2-40B4-BE49-F238E27FC236}">
                <a16:creationId xmlns:a16="http://schemas.microsoft.com/office/drawing/2014/main" xmlns="" id="{00182151-29AA-485B-A249-BA0294F1666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040" y="3631096"/>
            <a:ext cx="4653280" cy="307450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99448F2-0E5B-42DA-B2D1-11A14E947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E8A7552-20E1-4F34-ADAB-C1DB6634D4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28EC09-DC3B-481F-9361-D172E352D64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1440" y="-344370"/>
            <a:ext cx="5344160" cy="69026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4342ACC-1ABF-48FA-B539-646E0DE85FFC}"/>
              </a:ext>
            </a:extLst>
          </p:cNvPr>
          <p:cNvSpPr/>
          <p:nvPr/>
        </p:nvSpPr>
        <p:spPr>
          <a:xfrm>
            <a:off x="1586039" y="2077835"/>
            <a:ext cx="8650386" cy="229813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GB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Delaying surgery after SRT gives similar oncological results compared to SRT with immediate surgery. Although radiation induced toxicity was seen after SRT-delay and LRT-delay</a:t>
            </a:r>
            <a:r>
              <a:rPr lang="en-GB" sz="18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risk of surgical complications was significantly reduced by delaying surgery</a:t>
            </a:r>
            <a:r>
              <a:rPr lang="en-GB" sz="18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LRT-delay has no advantage compared to SRT-delay, but prolongs the treatment time substantially.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0DAA414-BE0A-4B32-B452-93B830F0E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577231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3366"/>
    </mc:Choice>
    <mc:Fallback>
      <p:transition spd="slow" advTm="43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848510-6C61-4C54-B8A8-DFFFE5C531E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3467" y="960014"/>
            <a:ext cx="10905066" cy="493797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2CB5127E-5478-4FB0-B447-8AF912741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1823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54"/>
    </mc:Choice>
    <mc:Fallback>
      <p:transition spd="slow" advTm="2654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xmlns="" id="{8B3A2D1A-45FC-4F95-B150-1C13EF2F6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39C3C864-C625-4883-B868-9A4C470F4D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36779B-698B-47E3-B06F-DE0856125E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505447" y="-3861581"/>
            <a:ext cx="3037678" cy="112787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467FA7-66BE-48E8-8749-005203149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706" y="3884452"/>
            <a:ext cx="11466414" cy="261794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b="0" i="0" u="none" strike="noStrike" baseline="0" dirty="0">
                <a:latin typeface="AdvOT596495f2"/>
              </a:rPr>
              <a:t>5 eligible studies, 1244 patients</a:t>
            </a:r>
          </a:p>
          <a:p>
            <a:r>
              <a:rPr lang="en-GB" sz="2400" dirty="0">
                <a:latin typeface="AdvOT596495f2"/>
              </a:rPr>
              <a:t>SCRT- DS </a:t>
            </a:r>
            <a:r>
              <a:rPr lang="en-GB" sz="2400" b="0" i="0" u="none" strike="noStrike" baseline="0" dirty="0">
                <a:latin typeface="AdvOT596495f2"/>
              </a:rPr>
              <a:t> higher </a:t>
            </a:r>
            <a:r>
              <a:rPr lang="en-GB" sz="2400" b="0" i="0" u="none" strike="noStrike" baseline="0" dirty="0" err="1">
                <a:latin typeface="AdvOT596495f2"/>
              </a:rPr>
              <a:t>pCR</a:t>
            </a:r>
            <a:r>
              <a:rPr lang="en-GB" sz="2400" b="0" i="0" u="none" strike="noStrike" baseline="0" dirty="0">
                <a:latin typeface="AdvOT596495f2"/>
              </a:rPr>
              <a:t>  and downstaging, </a:t>
            </a:r>
            <a:r>
              <a:rPr lang="en-GB" sz="2400" dirty="0">
                <a:latin typeface="AdvOT596495f2"/>
              </a:rPr>
              <a:t> </a:t>
            </a:r>
            <a:r>
              <a:rPr lang="en-GB" sz="2400" b="0" i="0" u="none" strike="noStrike" baseline="0" dirty="0">
                <a:latin typeface="AdvOT596495f2"/>
              </a:rPr>
              <a:t>fewer postoperative complications (not AL)</a:t>
            </a:r>
          </a:p>
          <a:p>
            <a:r>
              <a:rPr lang="en-GB" sz="2400" b="0" i="0" u="none" strike="noStrike" baseline="0" dirty="0">
                <a:latin typeface="AdvOT596495f2"/>
              </a:rPr>
              <a:t>OS, sphincter preservation rate and R0 rate similar </a:t>
            </a:r>
          </a:p>
          <a:p>
            <a:r>
              <a:rPr lang="en-GB" sz="2400" b="0" i="0" u="none" strike="noStrike" baseline="0" dirty="0">
                <a:latin typeface="AdvOT596495f2"/>
              </a:rPr>
              <a:t>Recommended short-course radiotherapy with delayed surgery for more than 4 weeks</a:t>
            </a:r>
            <a:endParaRPr lang="en-GB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AA52A1F7-029F-445A-A3A9-08E68E852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5715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752"/>
    </mc:Choice>
    <mc:Fallback>
      <p:transition spd="slow" advTm="39752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4576DCA-EDC5-4214-A040-A4210E0258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7663" y="1270001"/>
            <a:ext cx="10905066" cy="3847552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71A86B7-C74D-488B-B257-02F6D614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3166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2954"/>
    </mc:Choice>
    <mc:Fallback>
      <p:transition spd="slow" advTm="12954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8D57657-35C6-48DC-951C-D51C5B6116E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13532" y="-2304208"/>
            <a:ext cx="6686714" cy="1146641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2ACA976-14FB-4FE1-994B-42DCCE7BC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13621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674"/>
    </mc:Choice>
    <mc:Fallback>
      <p:transition spd="slow" advTm="13674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C99BC4-FFEA-497F-82E2-A89983A6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255" y="2926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SCRT – delayed surgery vs LCRT</a:t>
            </a:r>
            <a:r>
              <a:rPr lang="en-US" b="1" dirty="0">
                <a:latin typeface="+mn-lt"/>
              </a:rPr>
              <a:t/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                                                    </a:t>
            </a:r>
            <a:r>
              <a:rPr lang="en-US" sz="1800" b="1" dirty="0">
                <a:solidFill>
                  <a:srgbClr val="C00000"/>
                </a:solidFill>
                <a:latin typeface="+mn-lt"/>
              </a:rPr>
              <a:t>Wang </a:t>
            </a:r>
            <a:r>
              <a:rPr lang="en-US" sz="1800" b="1" dirty="0" err="1">
                <a:solidFill>
                  <a:srgbClr val="C00000"/>
                </a:solidFill>
                <a:latin typeface="+mn-lt"/>
              </a:rPr>
              <a:t>Quoli</a:t>
            </a:r>
            <a:r>
              <a:rPr lang="en-US" sz="1800" b="1" dirty="0">
                <a:solidFill>
                  <a:srgbClr val="C00000"/>
                </a:solidFill>
                <a:latin typeface="+mn-lt"/>
              </a:rPr>
              <a:t> et al, metanalysis 2019 </a:t>
            </a:r>
            <a:endParaRPr lang="en-GB" sz="1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07D3D9-E79C-4769-9BE0-233E24889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GB" sz="2400" b="1" i="0" u="none" strike="noStrike" baseline="0" dirty="0">
                <a:solidFill>
                  <a:srgbClr val="131413"/>
                </a:solidFill>
                <a:latin typeface="PwmyckCcknwtDtxvngAdvTT3713a231"/>
              </a:rPr>
              <a:t>SCRT with CT / DS </a:t>
            </a:r>
            <a:r>
              <a:rPr lang="en-GB" sz="2400" b="1" dirty="0">
                <a:solidFill>
                  <a:srgbClr val="131413"/>
                </a:solidFill>
                <a:latin typeface="PwmyckCcknwtDtxvngAdvTT3713a231"/>
              </a:rPr>
              <a:t>vs LCRT </a:t>
            </a:r>
            <a:r>
              <a:rPr lang="en-GB" sz="2400" b="0" i="0" u="none" strike="noStrike" baseline="0" dirty="0">
                <a:solidFill>
                  <a:srgbClr val="131413"/>
                </a:solidFill>
                <a:latin typeface="PwmyckCcknwtDtxvngAdvTT3713a231"/>
              </a:rPr>
              <a:t>no statistically significant differences in terms of OS, DFS, </a:t>
            </a:r>
            <a:r>
              <a:rPr lang="en-GB" sz="2400" b="0" i="0" u="none" strike="noStrike" baseline="0" dirty="0" err="1">
                <a:solidFill>
                  <a:srgbClr val="131413"/>
                </a:solidFill>
                <a:latin typeface="PwmyckCcknwtDtxvngAdvTT3713a231"/>
              </a:rPr>
              <a:t>pCR</a:t>
            </a:r>
            <a:r>
              <a:rPr lang="en-GB" sz="2400" b="0" i="0" u="none" strike="noStrike" baseline="0" dirty="0">
                <a:solidFill>
                  <a:srgbClr val="131413"/>
                </a:solidFill>
                <a:latin typeface="PwmyckCcknwtDtxvngAdvTT3713a231"/>
              </a:rPr>
              <a:t>, treatment-related grade 3/4 toxicity, PCs, local recurrence (LR), or DM. </a:t>
            </a:r>
          </a:p>
          <a:p>
            <a:pPr algn="l"/>
            <a:endParaRPr lang="en-GB" sz="2400" dirty="0">
              <a:solidFill>
                <a:srgbClr val="131413"/>
              </a:solidFill>
              <a:latin typeface="PwmyckCcknwtDtxvngAdvTT3713a231"/>
            </a:endParaRPr>
          </a:p>
          <a:p>
            <a:r>
              <a:rPr lang="en-GB" sz="2400" b="1" i="0" u="none" strike="noStrike" baseline="0" dirty="0">
                <a:solidFill>
                  <a:srgbClr val="131413"/>
                </a:solidFill>
                <a:latin typeface="PwmyckCcknwtDtxvngAdvTT3713a231"/>
              </a:rPr>
              <a:t>SCRT without </a:t>
            </a:r>
            <a:r>
              <a:rPr lang="en-GB" sz="2400" b="1" dirty="0">
                <a:solidFill>
                  <a:srgbClr val="131413"/>
                </a:solidFill>
                <a:latin typeface="PwmyckCcknwtDtxvngAdvTT3713a231"/>
              </a:rPr>
              <a:t>CT (consolidation or adjuvant)</a:t>
            </a:r>
            <a:r>
              <a:rPr lang="el-GR" sz="2400" b="1" dirty="0">
                <a:solidFill>
                  <a:srgbClr val="131413"/>
                </a:solidFill>
                <a:latin typeface="PwmyckCcknwtDtxvngAdvTT3713a231"/>
              </a:rPr>
              <a:t>/</a:t>
            </a:r>
            <a:r>
              <a:rPr lang="en-GB" sz="2400" b="1" dirty="0">
                <a:solidFill>
                  <a:srgbClr val="131413"/>
                </a:solidFill>
                <a:latin typeface="PwmyckCcknwtDtxvngAdvTT3713a231"/>
              </a:rPr>
              <a:t>DS vs LCRT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131413"/>
                </a:solidFill>
                <a:latin typeface="PwmyckCcknwtDtxvngAdvTT3713a231"/>
              </a:rPr>
              <a:t>    - lower treatment-related grade 3/4 toxicity but significantly lower OS and </a:t>
            </a:r>
            <a:r>
              <a:rPr lang="en-GB" sz="2400" dirty="0" err="1">
                <a:solidFill>
                  <a:srgbClr val="131413"/>
                </a:solidFill>
                <a:latin typeface="PwmyckCcknwtDtxvngAdvTT3713a231"/>
              </a:rPr>
              <a:t>pCR</a:t>
            </a:r>
            <a:r>
              <a:rPr lang="en-GB" sz="2400" dirty="0">
                <a:solidFill>
                  <a:srgbClr val="131413"/>
                </a:solidFill>
                <a:latin typeface="PwmyckCcknwtDtxvngAdvTT3713a231"/>
              </a:rPr>
              <a:t> </a:t>
            </a:r>
          </a:p>
          <a:p>
            <a:pPr marL="0" indent="0">
              <a:buNone/>
            </a:pPr>
            <a:r>
              <a:rPr lang="en-GB" sz="2400" b="0" i="0" u="none" strike="noStrike" baseline="0" dirty="0">
                <a:solidFill>
                  <a:srgbClr val="131413"/>
                </a:solidFill>
                <a:latin typeface="PwmyckCcknwtDtxvngAdvTT3713a231"/>
              </a:rPr>
              <a:t>    - no significant differences with regard to DFS, DM, PCs, or LR</a:t>
            </a:r>
          </a:p>
          <a:p>
            <a:pPr marL="0" indent="0">
              <a:buNone/>
            </a:pPr>
            <a:endParaRPr lang="en-GB" sz="2400" b="0" i="0" u="none" strike="noStrike" baseline="0" dirty="0">
              <a:solidFill>
                <a:srgbClr val="131413"/>
              </a:solidFill>
              <a:latin typeface="PwmyckCcknwtDtxvngAdvTT3713a231"/>
            </a:endParaRPr>
          </a:p>
          <a:p>
            <a:r>
              <a:rPr lang="en-GB" sz="2400" b="0" i="0" u="none" strike="noStrike" baseline="0" dirty="0">
                <a:solidFill>
                  <a:srgbClr val="131413"/>
                </a:solidFill>
                <a:latin typeface="PwmyckCcknwtDtxvngAdvTT3713a231"/>
              </a:rPr>
              <a:t>In summary</a:t>
            </a:r>
            <a:endParaRPr lang="en-GB" sz="2400" dirty="0">
              <a:solidFill>
                <a:srgbClr val="131413"/>
              </a:solidFill>
              <a:latin typeface="PwmyckCcknwtDtxvngAdvTT3713a231"/>
            </a:endParaRPr>
          </a:p>
          <a:p>
            <a:pPr marL="0" indent="0">
              <a:buNone/>
            </a:pPr>
            <a:r>
              <a:rPr lang="en-GB" sz="2400" b="0" i="0" u="none" strike="noStrike" baseline="0" dirty="0">
                <a:solidFill>
                  <a:srgbClr val="131413"/>
                </a:solidFill>
                <a:latin typeface="PwmyckCcknwtDtxvngAdvTT3713a231"/>
              </a:rPr>
              <a:t>our meta-analysis found that SCRT - delayed surgery had similar efficacy and side effects compared with LCRT and that adding additional chemotherapy to the SCRT group resulted in few advantages over the long-course radiotherapy group.</a:t>
            </a: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D06EA8-D5DF-4374-945C-D7B2E47DA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16546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325"/>
    </mc:Choice>
    <mc:Fallback>
      <p:transition spd="slow" advTm="49325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4CD2577-9E9A-4022-B311-766DAB9D44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9018" y="643467"/>
            <a:ext cx="10473964" cy="557106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F474CB93-B203-4875-8A27-DC833C81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648394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521"/>
    </mc:Choice>
    <mc:Fallback>
      <p:transition spd="slow" advTm="1652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xmlns="" id="{35F0E358-1E49-4920-80D8-C3D13870883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xmlns="" id="{E2D2362D-7010-4036-B9CA-03DFC8EB3B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xmlns="" id="{DC85BF5E-2BD6-4E5B-8EA3-420B45BB0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xmlns="" id="{740D8E28-91B5-42B0-9D6C-B777D8AD9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A897B6A-ECAD-4B02-A1FC-6BCDA694A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7503" y="812800"/>
            <a:ext cx="7082143" cy="531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16F324A-0B64-4617-87B3-6A003D14BB26}"/>
              </a:ext>
            </a:extLst>
          </p:cNvPr>
          <p:cNvSpPr txBox="1"/>
          <p:nvPr/>
        </p:nvSpPr>
        <p:spPr>
          <a:xfrm>
            <a:off x="8053070" y="1076960"/>
            <a:ext cx="3799439" cy="5781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1">
                    <a:alpha val="60000"/>
                  </a:schemeClr>
                </a:solidFill>
              </a:rPr>
              <a:t>No statistically significant difference was found in overall mortality and metastasis between SCES, SCDS, and LCDS.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0" i="0" u="none" strike="noStrike" baseline="0" dirty="0">
              <a:solidFill>
                <a:schemeClr val="tx1">
                  <a:alpha val="6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chemeClr val="tx1">
                    <a:alpha val="60000"/>
                  </a:schemeClr>
                </a:solidFill>
              </a:rPr>
              <a:t>For overall metastasis, SCES was the most likely to be effective, followed by LCDS and SCDS.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6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solidFill>
                  <a:schemeClr val="tx1">
                    <a:alpha val="60000"/>
                  </a:schemeClr>
                </a:solidFill>
              </a:rPr>
              <a:t>SCRT had a lower overall mortality rate than LCRT.</a:t>
            </a:r>
            <a:endParaRPr lang="en-US" sz="2400" b="0" i="0" u="none" strike="noStrike" baseline="0" dirty="0">
              <a:solidFill>
                <a:schemeClr val="tx1">
                  <a:alpha val="6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A52C14C-0552-439F-9394-2DFEAEBF6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64209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6585"/>
    </mc:Choice>
    <mc:Fallback>
      <p:transition spd="slow" advTm="2658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048" y="327547"/>
            <a:ext cx="11748370" cy="1325563"/>
          </a:xfrm>
          <a:solidFill>
            <a:schemeClr val="bg1">
              <a:lumMod val="6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l-G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l-G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l-G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Προβληματισμοί σε βασικά θέματα χειρουργικής ανατομίας</a:t>
            </a:r>
            <a:r>
              <a:rPr lang="el-GR" b="1" dirty="0">
                <a:solidFill>
                  <a:schemeClr val="bg1"/>
                </a:solidFill>
              </a:rPr>
              <a:t/>
            </a:r>
            <a:br>
              <a:rPr lang="el-GR" b="1" dirty="0">
                <a:solidFill>
                  <a:schemeClr val="bg1"/>
                </a:solidFill>
              </a:rPr>
            </a:b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048" y="2011631"/>
            <a:ext cx="11748370" cy="4351338"/>
          </a:xfrm>
        </p:spPr>
        <p:txBody>
          <a:bodyPr/>
          <a:lstStyle/>
          <a:p>
            <a:r>
              <a:rPr lang="el-GR" dirty="0"/>
              <a:t>Η συζήτηση για νέο – επικουρική θεραπεία ξεκινά από την παραδοχή ότι πρόκειται για καρκίνο του ορθού</a:t>
            </a:r>
            <a:r>
              <a:rPr lang="en-US" dirty="0"/>
              <a:t> </a:t>
            </a:r>
            <a:r>
              <a:rPr lang="el-GR" dirty="0"/>
              <a:t>και όχι του σιγμοειδούς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l-GR" b="1" dirty="0"/>
              <a:t>Πως ορίζεται το ορθό;</a:t>
            </a:r>
          </a:p>
          <a:p>
            <a:pPr marL="0" indent="0">
              <a:buNone/>
            </a:pPr>
            <a:endParaRPr lang="el-GR" b="1" dirty="0"/>
          </a:p>
          <a:p>
            <a:r>
              <a:rPr lang="el-GR" dirty="0"/>
              <a:t>Τα κριτήρια για την νέο-επικουρική θεραπεία του κατώτερου και του ανώτερου ορθού διαφέρουν από του μέσου </a:t>
            </a:r>
          </a:p>
          <a:p>
            <a:r>
              <a:rPr lang="el-GR" dirty="0"/>
              <a:t>Τα κριτήρια της επικουρικής θεραπείας του  ανώτερου  ορθού διαφέρουν </a:t>
            </a:r>
          </a:p>
          <a:p>
            <a:r>
              <a:rPr lang="el-GR" dirty="0"/>
              <a:t>Η χειρουργική θεραπεία  επίσης προσαρμόζεται, κυρίως στο ανώτερο ορθό</a:t>
            </a:r>
          </a:p>
          <a:p>
            <a:pPr marL="0" indent="0">
              <a:buNone/>
            </a:pPr>
            <a:r>
              <a:rPr lang="el-GR" dirty="0"/>
              <a:t>   </a:t>
            </a:r>
            <a:r>
              <a:rPr lang="el-GR" b="1" dirty="0"/>
              <a:t>Πως διαχωρίζονται τα τμήματα του ορθού;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2A8BC6-1A4D-4B0D-99D3-401A4B94D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7147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1142"/>
    </mc:Choice>
    <mc:Fallback>
      <p:transition spd="slow" advTm="91142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24947"/>
            <a:ext cx="11071442" cy="1438753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2000" dirty="0">
                <a:latin typeface="+mn-lt"/>
              </a:rPr>
              <a:t>P156 Nice 2018 </a:t>
            </a:r>
            <a:r>
              <a:rPr lang="en-US" sz="2800" dirty="0">
                <a:latin typeface="+mn-lt"/>
              </a:rPr>
              <a:t/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Variation in landmarks for the rectum: an MRI study </a:t>
            </a:r>
            <a:r>
              <a:rPr lang="el-GR" sz="2800" dirty="0">
                <a:latin typeface="+mn-lt"/>
              </a:rPr>
              <a:t/>
            </a:r>
            <a:br>
              <a:rPr lang="el-GR" sz="2800" dirty="0">
                <a:latin typeface="+mn-lt"/>
              </a:rPr>
            </a:br>
            <a:r>
              <a:rPr lang="en-US" sz="2000" dirty="0">
                <a:latin typeface="+mn-lt"/>
              </a:rPr>
              <a:t>D'Souza N, </a:t>
            </a:r>
            <a:r>
              <a:rPr lang="en-US" sz="2000" dirty="0" err="1">
                <a:latin typeface="+mn-lt"/>
              </a:rPr>
              <a:t>Balyasnikova</a:t>
            </a:r>
            <a:r>
              <a:rPr lang="en-US" sz="2000" dirty="0">
                <a:latin typeface="+mn-lt"/>
              </a:rPr>
              <a:t> S, </a:t>
            </a:r>
            <a:r>
              <a:rPr lang="en-US" sz="2000" dirty="0" err="1">
                <a:latin typeface="+mn-lt"/>
              </a:rPr>
              <a:t>Tudyka</a:t>
            </a:r>
            <a:r>
              <a:rPr lang="en-US" sz="2000" dirty="0">
                <a:latin typeface="+mn-lt"/>
              </a:rPr>
              <a:t> V, Lord A, Shaw A, </a:t>
            </a:r>
            <a:r>
              <a:rPr lang="en-US" sz="2000" dirty="0" err="1">
                <a:latin typeface="+mn-lt"/>
              </a:rPr>
              <a:t>Abulafi</a:t>
            </a:r>
            <a:r>
              <a:rPr lang="en-US" sz="2000" dirty="0">
                <a:latin typeface="+mn-lt"/>
              </a:rPr>
              <a:t> M, </a:t>
            </a:r>
            <a:r>
              <a:rPr lang="en-US" sz="2000" dirty="0" err="1">
                <a:latin typeface="+mn-lt"/>
              </a:rPr>
              <a:t>Tekkis</a:t>
            </a:r>
            <a:r>
              <a:rPr lang="en-US" sz="2000" dirty="0">
                <a:latin typeface="+mn-lt"/>
              </a:rPr>
              <a:t> P, Brown G.</a:t>
            </a:r>
            <a:r>
              <a:rPr lang="el-GR" sz="2000" dirty="0">
                <a:latin typeface="+mn-lt"/>
              </a:rPr>
              <a:t> 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pt-BR" sz="2000" b="1" dirty="0">
                <a:latin typeface="+mn-lt"/>
              </a:rPr>
              <a:t>Colorectal Dis. 2018 Oct;20(10):O304-O309</a:t>
            </a:r>
            <a:endParaRPr lang="el-GR" sz="20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2212975"/>
            <a:ext cx="10852759" cy="3949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100 </a:t>
            </a:r>
            <a:r>
              <a:rPr lang="el-GR" sz="2400" dirty="0"/>
              <a:t>ασθενείς</a:t>
            </a: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l-GR" sz="2400" dirty="0"/>
              <a:t>Οριοθέτηση ορθού από σιγμοειδές – συμβολή </a:t>
            </a:r>
            <a:r>
              <a:rPr lang="el-GR" sz="2400" dirty="0" err="1"/>
              <a:t>μεσοορθού</a:t>
            </a:r>
            <a:r>
              <a:rPr lang="el-GR" sz="2400" dirty="0"/>
              <a:t> και </a:t>
            </a:r>
            <a:r>
              <a:rPr lang="el-GR" sz="2400" dirty="0" err="1"/>
              <a:t>μεσοσιγμοειδούς</a:t>
            </a:r>
            <a:endParaRPr lang="el-GR" sz="2400" dirty="0"/>
          </a:p>
          <a:p>
            <a:pPr marL="0" indent="0">
              <a:buNone/>
            </a:pPr>
            <a:r>
              <a:rPr lang="el-GR" sz="2400" dirty="0"/>
              <a:t>Σύγκριση με την οριοθέτηση με μετρικό σύστημα  και  οστικά σημεία αναφοράς </a:t>
            </a:r>
          </a:p>
          <a:p>
            <a:r>
              <a:rPr lang="el-GR" sz="2400" dirty="0"/>
              <a:t>Μέση απόσταση της έναρξης σιγμοειδούς  από το  πρωκτικό όριο </a:t>
            </a:r>
            <a:r>
              <a:rPr lang="en-US" sz="2400" dirty="0"/>
              <a:t>12.6 cm (SD 1.8 cm, 9.4-19.0 cm)</a:t>
            </a:r>
          </a:p>
          <a:p>
            <a:r>
              <a:rPr lang="el-GR" sz="2400" dirty="0"/>
              <a:t>Στα </a:t>
            </a:r>
            <a:r>
              <a:rPr lang="en-US" sz="2400" dirty="0"/>
              <a:t>12 cm, </a:t>
            </a:r>
            <a:r>
              <a:rPr lang="el-GR" sz="2400" dirty="0"/>
              <a:t> υπήρχε σιγμοειδές και όχι ορθό σε </a:t>
            </a:r>
            <a:r>
              <a:rPr lang="en-US" sz="2400" dirty="0"/>
              <a:t>35% </a:t>
            </a:r>
            <a:r>
              <a:rPr lang="el-GR" sz="2400" dirty="0"/>
              <a:t>των ασθενών </a:t>
            </a:r>
            <a:r>
              <a:rPr lang="en-US" sz="2400" dirty="0"/>
              <a:t> </a:t>
            </a:r>
          </a:p>
          <a:p>
            <a:r>
              <a:rPr lang="el-GR" sz="2400" dirty="0"/>
              <a:t>Στα </a:t>
            </a:r>
            <a:r>
              <a:rPr lang="en-US" sz="2400" dirty="0"/>
              <a:t>15 </a:t>
            </a:r>
            <a:r>
              <a:rPr lang="el-GR" sz="2400" dirty="0"/>
              <a:t>και</a:t>
            </a:r>
            <a:r>
              <a:rPr lang="en-US" sz="2400" dirty="0"/>
              <a:t> 16 cm</a:t>
            </a:r>
            <a:r>
              <a:rPr lang="el-GR" sz="2400" dirty="0"/>
              <a:t>, υπήρχε σιγμοειδές σε</a:t>
            </a:r>
            <a:r>
              <a:rPr lang="en-US" sz="2400" dirty="0"/>
              <a:t> 84% </a:t>
            </a:r>
            <a:r>
              <a:rPr lang="el-GR" sz="2400" dirty="0"/>
              <a:t>και</a:t>
            </a:r>
            <a:r>
              <a:rPr lang="en-US" sz="2400" dirty="0"/>
              <a:t> 96% </a:t>
            </a:r>
            <a:r>
              <a:rPr lang="el-GR" sz="2400" dirty="0"/>
              <a:t>των ασθενών </a:t>
            </a:r>
            <a:endParaRPr lang="en-US" sz="2400" dirty="0"/>
          </a:p>
          <a:p>
            <a:r>
              <a:rPr lang="el-GR" sz="2400" dirty="0"/>
              <a:t>Στο  ακρωτήριο των μαιευτήρων και στο </a:t>
            </a:r>
            <a:r>
              <a:rPr lang="en-US" sz="2400" dirty="0"/>
              <a:t> </a:t>
            </a:r>
            <a:r>
              <a:rPr lang="el-GR" sz="2400" dirty="0"/>
              <a:t>Ι3  υπήρχε σιγμοειδές σε </a:t>
            </a:r>
            <a:r>
              <a:rPr lang="en-US" sz="2400" dirty="0"/>
              <a:t>100 % </a:t>
            </a:r>
            <a:r>
              <a:rPr lang="el-GR" sz="2400" dirty="0"/>
              <a:t>και</a:t>
            </a:r>
            <a:r>
              <a:rPr lang="en-US" sz="2400" dirty="0"/>
              <a:t> 28 % </a:t>
            </a:r>
            <a:r>
              <a:rPr lang="el-GR" sz="2400" dirty="0"/>
              <a:t>των ασθενών </a:t>
            </a:r>
          </a:p>
          <a:p>
            <a:endParaRPr lang="el-G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607F89-76DA-412C-A0C7-B61E47E4F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320694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978"/>
    </mc:Choice>
    <mc:Fallback>
      <p:transition spd="slow" advTm="6297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253D42-685F-4D74-82E2-97AF2B1B2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FAE0EEC-677C-45C8-BAA8-8F5FD3DD5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311" y="799089"/>
            <a:ext cx="11199377" cy="5259822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en-GB" sz="2400" b="1" i="0" u="none" strike="noStrike" baseline="0" dirty="0"/>
              <a:t>Gunderson LL ’s published series</a:t>
            </a:r>
            <a:endParaRPr lang="en-GB" sz="2400" dirty="0"/>
          </a:p>
          <a:p>
            <a:r>
              <a:rPr lang="en-GB" sz="2400" b="0" i="0" u="none" strike="noStrike" baseline="0" dirty="0"/>
              <a:t> involvement of the CRM was not reported either preoperatively or on histopathology, and this may account for the high LR rates </a:t>
            </a:r>
            <a:endParaRPr lang="el-GR" sz="2400" b="0" i="0" u="none" strike="noStrike" baseline="0" dirty="0"/>
          </a:p>
          <a:p>
            <a:endParaRPr lang="en-GB" sz="2400" b="0" i="0" u="none" strike="noStrike" baseline="0" dirty="0"/>
          </a:p>
          <a:p>
            <a:pPr marL="0" indent="0" algn="l">
              <a:buNone/>
            </a:pPr>
            <a:r>
              <a:rPr lang="en-GB" sz="2400" b="1" i="0" u="none" strike="noStrike" baseline="0" dirty="0"/>
              <a:t>CR07 and Dutch TME</a:t>
            </a:r>
          </a:p>
          <a:p>
            <a:r>
              <a:rPr lang="en-GB" sz="2400" dirty="0"/>
              <a:t>p</a:t>
            </a:r>
            <a:r>
              <a:rPr lang="en-GB" sz="2400" b="0" i="0" u="none" strike="noStrike" baseline="0" dirty="0"/>
              <a:t>reoperative staging using MRI was not used to determine which patients were most at risk of local failure </a:t>
            </a:r>
          </a:p>
          <a:p>
            <a:pPr algn="l"/>
            <a:r>
              <a:rPr lang="en-GB" sz="2400" dirty="0"/>
              <a:t>p</a:t>
            </a:r>
            <a:r>
              <a:rPr lang="en-GB" sz="2400" b="0" i="0" u="none" strike="noStrike" baseline="0" dirty="0"/>
              <a:t>atients with CRM positive disease were not excluded from these studies because they were not identified preoperatively</a:t>
            </a:r>
          </a:p>
          <a:p>
            <a:pPr algn="l"/>
            <a:r>
              <a:rPr lang="en-GB" sz="2400" b="0" i="0" u="none" strike="noStrike" baseline="0" dirty="0"/>
              <a:t>investigators recognized that there was substantial overtreatment of many patients, exposing them to the long term toxicity of radiotherapy and that there was a need to define subsets of patients in whom total </a:t>
            </a:r>
            <a:r>
              <a:rPr lang="en-GB" sz="2400" b="0" i="0" u="none" strike="noStrike" baseline="0" dirty="0" err="1"/>
              <a:t>mesorectal</a:t>
            </a:r>
            <a:r>
              <a:rPr lang="en-GB" sz="2400" b="0" i="0" u="none" strike="noStrike" baseline="0" dirty="0"/>
              <a:t> excision (TME) alone is adequate loco-regional treatment</a:t>
            </a:r>
            <a:r>
              <a:rPr lang="el-GR" sz="2400" b="0" i="0" u="none" strike="noStrike" baseline="0" dirty="0"/>
              <a:t> </a:t>
            </a: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8168FBF-8875-4FCF-B015-152F3B2C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870486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4896"/>
    </mc:Choice>
    <mc:Fallback>
      <p:transition spd="slow" advTm="84896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8224" y="-341376"/>
            <a:ext cx="11497056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 	 	</a:t>
            </a:r>
            <a:r>
              <a:rPr lang="en-US" sz="2800" b="1" dirty="0"/>
              <a:t>Definition of the Rectum: Round 2</a:t>
            </a:r>
            <a:r>
              <a:rPr lang="en-US" dirty="0"/>
              <a:t>                                                     Feb 21, 2018</a:t>
            </a:r>
          </a:p>
          <a:p>
            <a:r>
              <a:rPr lang="en-US" dirty="0"/>
              <a:t>   	</a:t>
            </a:r>
          </a:p>
          <a:p>
            <a:r>
              <a:rPr lang="en-US" dirty="0"/>
              <a:t>Dear Colleague,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Thank you again for participating in the consensus to achieve a reliable and clearly identifiable cut-off point for the rectum. You are invited to participate in the second round for the definition of the rectum. This includes the results of the first survey, in which a consensus was generated. In this round, we </a:t>
            </a:r>
            <a:r>
              <a:rPr lang="en-US" dirty="0" err="1"/>
              <a:t>summarise</a:t>
            </a:r>
            <a:r>
              <a:rPr lang="en-US" dirty="0"/>
              <a:t> the consensus definition, and give you an opportunity to specify any reasons to remain outside the consensus.</a:t>
            </a:r>
          </a:p>
          <a:p>
            <a:r>
              <a:rPr lang="en-US" dirty="0"/>
              <a:t>Please follow this link to complete the survey, which should take no more than 10 minutes to complete. We look forward to your feedback about this definition. </a:t>
            </a:r>
          </a:p>
          <a:p>
            <a:r>
              <a:rPr lang="en-US" dirty="0"/>
              <a:t>If you have further comments to make outside of the survey, please e-mail us at rectumdefinition@gmail.com</a:t>
            </a:r>
          </a:p>
          <a:p>
            <a:r>
              <a:rPr lang="en-US" dirty="0"/>
              <a:t> With best wishes,</a:t>
            </a:r>
          </a:p>
          <a:p>
            <a:endParaRPr lang="en-US" dirty="0"/>
          </a:p>
          <a:p>
            <a:r>
              <a:rPr lang="en-US" b="1" dirty="0"/>
              <a:t>Gina Brown</a:t>
            </a:r>
          </a:p>
          <a:p>
            <a:r>
              <a:rPr lang="en-US" dirty="0"/>
              <a:t>Consultant Radiologist and Professor of Gastrointestinal Imaging, Royal Marsden NHS Foundation Trust and Imperial College London, UK </a:t>
            </a:r>
          </a:p>
          <a:p>
            <a:r>
              <a:rPr lang="en-US" b="1" dirty="0"/>
              <a:t>Theo </a:t>
            </a:r>
            <a:r>
              <a:rPr lang="en-US" b="1" dirty="0" err="1"/>
              <a:t>Wiggers</a:t>
            </a:r>
            <a:r>
              <a:rPr lang="en-US" b="1" dirty="0"/>
              <a:t>  </a:t>
            </a:r>
          </a:p>
          <a:p>
            <a:r>
              <a:rPr lang="en-US" dirty="0"/>
              <a:t>Professor (Emeritus) in Surgical Oncology, University Medical Center Groningen, The Netherlands</a:t>
            </a:r>
          </a:p>
          <a:p>
            <a:r>
              <a:rPr lang="en-US" b="1" dirty="0"/>
              <a:t>Nigel D’Souza</a:t>
            </a:r>
          </a:p>
          <a:p>
            <a:r>
              <a:rPr lang="en-US" dirty="0"/>
              <a:t>Colorectal Research Fellow, Royal Marsden NHS Foundation Trust </a:t>
            </a:r>
          </a:p>
          <a:p>
            <a:r>
              <a:rPr lang="en-US" b="1" dirty="0"/>
              <a:t>Michael de </a:t>
            </a:r>
            <a:r>
              <a:rPr lang="en-US" b="1" dirty="0" err="1"/>
              <a:t>Neree</a:t>
            </a:r>
            <a:endParaRPr lang="en-US" b="1" dirty="0"/>
          </a:p>
          <a:p>
            <a:r>
              <a:rPr lang="en-US" dirty="0"/>
              <a:t>Colorectal Research Fellow, Academic Medical Center, Amsterdam</a:t>
            </a:r>
          </a:p>
          <a:p>
            <a:endParaRPr lang="en-US" dirty="0"/>
          </a:p>
          <a:p>
            <a:r>
              <a:rPr lang="en-US" dirty="0"/>
              <a:t> </a:t>
            </a:r>
          </a:p>
          <a:p>
            <a:r>
              <a:rPr lang="en-US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C79461-93B8-47EF-91D4-500FAF8BC28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9809" y="727969"/>
            <a:ext cx="6987853" cy="50594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1EA708A-1A60-4735-95BF-4964574C4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972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405"/>
    </mc:Choice>
    <mc:Fallback>
      <p:transition spd="slow" advTm="31405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55D1F-680B-4AF6-8450-0537DD788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0" y="119818"/>
            <a:ext cx="11865254" cy="442743"/>
          </a:xfr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3200" b="1" dirty="0">
                <a:latin typeface="+mn-lt"/>
              </a:rPr>
              <a:t>Sigmoid take-off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A57FBB-E9C1-4D75-802F-0CEB9F875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90" y="5095784"/>
            <a:ext cx="6423242" cy="1686830"/>
          </a:xfr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l-GR" sz="2000"/>
              <a:t>Το σημείο που το ορθό, σταθεροποιημένο στο ιερό με το μεσο-ορθό, απομακρύνεται και το μεσόκολο πια επιμηκύνεται</a:t>
            </a:r>
            <a:r>
              <a:rPr lang="en-GB" sz="2000"/>
              <a:t>. </a:t>
            </a:r>
            <a:r>
              <a:rPr lang="el-GR" sz="2000"/>
              <a:t> Το έντερο φαίνεται στις εγκάρσιες τομές να στρέφεται προς την κοιλιά και  να οριζοντιώνεται στις οβελιαίες τομές.</a:t>
            </a:r>
          </a:p>
          <a:p>
            <a:r>
              <a:rPr lang="el-GR" sz="2000"/>
              <a:t>ΑΤ αγγειογραφία  τα σιγμοιειδικά αγγεία κεντρικά  και η άνω ορθική διχάζεται περιφερικά του σημείου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1134FC-403A-4EE0-8AAE-BFDF0C44D2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9355" y="1939189"/>
            <a:ext cx="4885084" cy="4843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17D1FC4-3CCD-43F3-8261-7ABD0C8DDA4B}"/>
              </a:ext>
            </a:extLst>
          </p:cNvPr>
          <p:cNvSpPr/>
          <p:nvPr/>
        </p:nvSpPr>
        <p:spPr>
          <a:xfrm>
            <a:off x="5876591" y="632210"/>
            <a:ext cx="6072753" cy="11695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rgbClr val="000000"/>
                </a:solidFill>
                <a:latin typeface="ArialUnicodeMS"/>
              </a:rPr>
              <a:t>D'Souza N, Lord A, Shaw A, Patel A, Balyasnikova S, Tudyka V, Abulafi </a:t>
            </a:r>
            <a:r>
              <a:rPr lang="en-GB" sz="1400" dirty="0">
                <a:solidFill>
                  <a:srgbClr val="000000"/>
                </a:solidFill>
                <a:latin typeface="ArialUnicodeMS"/>
              </a:rPr>
              <a:t>M, Moran B, Rasheed S, </a:t>
            </a:r>
            <a:r>
              <a:rPr lang="en-GB" sz="1400" dirty="0" err="1">
                <a:solidFill>
                  <a:srgbClr val="000000"/>
                </a:solidFill>
                <a:latin typeface="ArialUnicodeMS"/>
              </a:rPr>
              <a:t>Tekkis</a:t>
            </a:r>
            <a:r>
              <a:rPr lang="en-GB" sz="1400" dirty="0">
                <a:solidFill>
                  <a:srgbClr val="000000"/>
                </a:solidFill>
                <a:latin typeface="ArialUnicodeMS"/>
              </a:rPr>
              <a:t> P, </a:t>
            </a:r>
            <a:r>
              <a:rPr lang="en-GB" sz="1400" dirty="0" err="1">
                <a:solidFill>
                  <a:srgbClr val="000000"/>
                </a:solidFill>
                <a:latin typeface="ArialUnicodeMS"/>
              </a:rPr>
              <a:t>Terlizzo</a:t>
            </a:r>
            <a:r>
              <a:rPr lang="en-GB" sz="1400" dirty="0">
                <a:solidFill>
                  <a:srgbClr val="000000"/>
                </a:solidFill>
                <a:latin typeface="ArialUnicodeMS"/>
              </a:rPr>
              <a:t> M, West N, Quirke P, Brown G, </a:t>
            </a:r>
          </a:p>
          <a:p>
            <a:r>
              <a:rPr lang="en-GB" sz="1400" b="1" dirty="0">
                <a:solidFill>
                  <a:srgbClr val="000000"/>
                </a:solidFill>
                <a:latin typeface="ArialUnicodeMS"/>
              </a:rPr>
              <a:t>The sigmoid take-off: An anatomical imaging definition of the rectum validated on specimen analysis, </a:t>
            </a:r>
          </a:p>
          <a:p>
            <a:r>
              <a:rPr lang="en-GB" sz="1400" i="1" dirty="0">
                <a:solidFill>
                  <a:srgbClr val="000000"/>
                </a:solidFill>
                <a:latin typeface="Arial,Italic"/>
              </a:rPr>
              <a:t>European Journal of Surgical Oncology </a:t>
            </a:r>
            <a:r>
              <a:rPr lang="en-GB" sz="1400" dirty="0">
                <a:solidFill>
                  <a:srgbClr val="000000"/>
                </a:solidFill>
                <a:latin typeface="ArialUnicodeMS"/>
              </a:rPr>
              <a:t>(2020)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E23D8A6-9931-402A-8F86-37BDACC4441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624" y="585271"/>
            <a:ext cx="4790810" cy="18434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9DBD5F8-DB7B-4CB9-8405-22CCA9528C5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298" y="2451393"/>
            <a:ext cx="5091383" cy="25306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175879-ECC3-40C1-8CAA-D962F1A2790A}"/>
              </a:ext>
            </a:extLst>
          </p:cNvPr>
          <p:cNvSpPr/>
          <p:nvPr/>
        </p:nvSpPr>
        <p:spPr>
          <a:xfrm>
            <a:off x="560279" y="3429000"/>
            <a:ext cx="1107144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l-GR" sz="2800" b="1" dirty="0"/>
              <a:t>Πρέπει να γίνουν  νέες μελέτες για το «νέο ορθό», όπως αυτό ορίζεται με την μαγνητική τομογραφία;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8194FD1-029A-4B20-B5AE-AB2DA1B94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08274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9798"/>
    </mc:Choice>
    <mc:Fallback>
      <p:transition spd="slow" advTm="89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4266"/>
            <a:ext cx="11133714" cy="1228338"/>
          </a:xfrm>
          <a:solidFill>
            <a:schemeClr val="bg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+mn-lt"/>
              </a:rPr>
              <a:t>Διαχωρισμό του ορθού σε τμήματα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3446" y="1690688"/>
            <a:ext cx="4774566" cy="4972845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1437" y="1690688"/>
            <a:ext cx="5502618" cy="493516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27146" y="5116432"/>
            <a:ext cx="3502413" cy="290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4858" y="3828081"/>
            <a:ext cx="3469766" cy="309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27146" y="5098942"/>
            <a:ext cx="627418" cy="367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</a:rPr>
              <a:t>5</a:t>
            </a:r>
            <a:r>
              <a:rPr lang="en-US" dirty="0">
                <a:solidFill>
                  <a:srgbClr val="FF0000"/>
                </a:solidFill>
              </a:rPr>
              <a:t>cm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0341" y="3772014"/>
            <a:ext cx="815718" cy="367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10 cm</a:t>
            </a:r>
            <a:endParaRPr lang="el-GR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7625167" y="4915236"/>
            <a:ext cx="1859797" cy="1837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89491" y="2538218"/>
            <a:ext cx="2139390" cy="287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089491" y="3721866"/>
            <a:ext cx="1718353" cy="2025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29449" y="4897525"/>
            <a:ext cx="333667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7146" y="3422130"/>
            <a:ext cx="3502413" cy="1203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94858" y="2382253"/>
            <a:ext cx="3469766" cy="2483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3446" y="2677709"/>
            <a:ext cx="25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46059" y="2681747"/>
            <a:ext cx="23025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4121801" y="4707653"/>
            <a:ext cx="795551" cy="302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6cm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110576" y="3434161"/>
            <a:ext cx="806776" cy="2877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12cm</a:t>
            </a:r>
            <a:r>
              <a:rPr lang="en-US" dirty="0"/>
              <a:t> </a:t>
            </a:r>
            <a:endParaRPr lang="el-GR" dirty="0"/>
          </a:p>
        </p:txBody>
      </p:sp>
      <p:sp>
        <p:nvSpPr>
          <p:cNvPr id="32" name="Rectangle 31"/>
          <p:cNvSpPr/>
          <p:nvPr/>
        </p:nvSpPr>
        <p:spPr>
          <a:xfrm>
            <a:off x="4094076" y="2298032"/>
            <a:ext cx="727496" cy="240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16cm</a:t>
            </a:r>
            <a:endParaRPr lang="el-GR" b="1" dirty="0">
              <a:solidFill>
                <a:srgbClr val="FFFF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7736305" y="4707653"/>
            <a:ext cx="1748659" cy="18987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124986" y="3523139"/>
            <a:ext cx="1748659" cy="189872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0417" y="2288839"/>
            <a:ext cx="1774090" cy="231668"/>
          </a:xfrm>
          <a:prstGeom prst="rect">
            <a:avLst/>
          </a:prstGeom>
        </p:spPr>
      </p:pic>
      <p:sp>
        <p:nvSpPr>
          <p:cNvPr id="39" name="Oval 38"/>
          <p:cNvSpPr/>
          <p:nvPr/>
        </p:nvSpPr>
        <p:spPr>
          <a:xfrm>
            <a:off x="2197788" y="5806790"/>
            <a:ext cx="837572" cy="258767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92D05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2197788" y="6311900"/>
            <a:ext cx="774012" cy="26789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19426">
            <a:off x="7901998" y="5395349"/>
            <a:ext cx="890093" cy="31092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26868">
            <a:off x="7881342" y="5879368"/>
            <a:ext cx="829128" cy="32311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C4D2A6-99CA-4EDA-B9FF-42986FCEB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8810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4157"/>
    </mc:Choice>
    <mc:Fallback>
      <p:transition spd="slow" advTm="84157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61" y="902368"/>
            <a:ext cx="3750590" cy="6112042"/>
          </a:xfrm>
        </p:spPr>
      </p:pic>
      <p:cxnSp>
        <p:nvCxnSpPr>
          <p:cNvPr id="7" name="Straight Connector 6"/>
          <p:cNvCxnSpPr/>
          <p:nvPr/>
        </p:nvCxnSpPr>
        <p:spPr>
          <a:xfrm flipV="1">
            <a:off x="643651" y="4898936"/>
            <a:ext cx="3302900" cy="18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31448" y="3502606"/>
            <a:ext cx="3238857" cy="39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28190" y="5263848"/>
            <a:ext cx="0" cy="1383631"/>
          </a:xfrm>
          <a:prstGeom prst="straightConnector1">
            <a:avLst/>
          </a:prstGeom>
          <a:ln w="38100">
            <a:solidFill>
              <a:srgbClr val="00B0F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209105" y="5497207"/>
            <a:ext cx="914400" cy="3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3-5 cm</a:t>
            </a:r>
            <a:endParaRPr lang="el-GR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09105" y="3958389"/>
            <a:ext cx="914400" cy="2767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5-8 cm </a:t>
            </a:r>
            <a:endParaRPr lang="el-GR" b="1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16522" y="3660395"/>
            <a:ext cx="14926" cy="1470606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4387831" y="1485900"/>
            <a:ext cx="7473969" cy="43753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sz="2400" b="1" dirty="0"/>
              <a:t>Κατώτερο  ορθό </a:t>
            </a:r>
            <a:r>
              <a:rPr lang="el-GR" sz="2400" dirty="0"/>
              <a:t>:πρωκτικό όριο έως και τον </a:t>
            </a:r>
            <a:r>
              <a:rPr lang="el-GR" sz="2400" dirty="0" err="1"/>
              <a:t>ηβορθικό</a:t>
            </a:r>
            <a:r>
              <a:rPr lang="el-GR" sz="2400" dirty="0"/>
              <a:t> ή τελευταία 3 - 5 εκ (</a:t>
            </a:r>
            <a:r>
              <a:rPr lang="el-GR" sz="2400" b="1" dirty="0">
                <a:solidFill>
                  <a:srgbClr val="FF0000"/>
                </a:solidFill>
              </a:rPr>
              <a:t>κατώτερο  - </a:t>
            </a:r>
            <a:r>
              <a:rPr lang="el-GR" sz="2400" b="1" dirty="0" err="1">
                <a:solidFill>
                  <a:srgbClr val="FF0000"/>
                </a:solidFill>
              </a:rPr>
              <a:t>εξωπεριτοναϊκό</a:t>
            </a:r>
            <a:r>
              <a:rPr lang="el-GR" sz="2400" b="1" dirty="0">
                <a:solidFill>
                  <a:srgbClr val="FF0000"/>
                </a:solidFill>
              </a:rPr>
              <a:t> ορθό</a:t>
            </a:r>
            <a:r>
              <a:rPr lang="el-GR" sz="2400" dirty="0"/>
              <a:t>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b="1" dirty="0"/>
              <a:t>Μέσο ορθό</a:t>
            </a:r>
            <a:r>
              <a:rPr lang="el-GR" sz="2400" dirty="0"/>
              <a:t>: </a:t>
            </a:r>
            <a:r>
              <a:rPr lang="el-GR" sz="2400" dirty="0" err="1"/>
              <a:t>ηβορθικό</a:t>
            </a:r>
            <a:r>
              <a:rPr lang="el-GR" sz="2400" dirty="0"/>
              <a:t> έως και πρόσθια ανάκαμψη του περιτοναίου 5 – 8εκ (</a:t>
            </a:r>
            <a:r>
              <a:rPr lang="el-GR" sz="2400" b="1" dirty="0">
                <a:solidFill>
                  <a:srgbClr val="FF0000"/>
                </a:solidFill>
              </a:rPr>
              <a:t>ανώτερο – </a:t>
            </a:r>
            <a:r>
              <a:rPr lang="el-GR" sz="2400" b="1" dirty="0" err="1">
                <a:solidFill>
                  <a:srgbClr val="FF0000"/>
                </a:solidFill>
              </a:rPr>
              <a:t>εξωπεριτοναϊκό</a:t>
            </a:r>
            <a:r>
              <a:rPr lang="el-GR" sz="2400" b="1" dirty="0">
                <a:solidFill>
                  <a:srgbClr val="FF0000"/>
                </a:solidFill>
              </a:rPr>
              <a:t> ορθό</a:t>
            </a:r>
            <a:r>
              <a:rPr lang="el-GR" sz="2400" dirty="0"/>
              <a:t>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b="1" dirty="0"/>
              <a:t>Ανώτερο ορθό</a:t>
            </a:r>
            <a:r>
              <a:rPr lang="el-GR" sz="2400" dirty="0"/>
              <a:t>: πάνω από την πρόσθια ανάκαμψη του περιτοναίου έως </a:t>
            </a:r>
            <a:r>
              <a:rPr lang="en-GB" sz="2400" dirty="0"/>
              <a:t>sigmoid take-off</a:t>
            </a:r>
            <a:r>
              <a:rPr lang="el-GR" sz="2400" dirty="0"/>
              <a:t> ή &gt;</a:t>
            </a:r>
            <a:r>
              <a:rPr lang="en-GB" sz="2400" dirty="0"/>
              <a:t>5-</a:t>
            </a:r>
            <a:r>
              <a:rPr lang="el-GR" sz="2400" dirty="0"/>
              <a:t>8 εκ </a:t>
            </a:r>
            <a:r>
              <a:rPr lang="en-GB" sz="2400" dirty="0"/>
              <a:t>  </a:t>
            </a:r>
            <a:r>
              <a:rPr lang="el-GR" sz="2400" dirty="0"/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dirty="0"/>
              <a:t>                                                         (</a:t>
            </a:r>
            <a:r>
              <a:rPr lang="el-GR" sz="2400" b="1" dirty="0" err="1">
                <a:solidFill>
                  <a:srgbClr val="FF0000"/>
                </a:solidFill>
              </a:rPr>
              <a:t>ενδοπεριτοναϊκό</a:t>
            </a:r>
            <a:r>
              <a:rPr lang="el-GR" sz="2400" b="1" dirty="0">
                <a:solidFill>
                  <a:srgbClr val="FF0000"/>
                </a:solidFill>
              </a:rPr>
              <a:t> ορθό</a:t>
            </a:r>
            <a:r>
              <a:rPr lang="el-GR" sz="2400" dirty="0"/>
              <a:t>)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400" b="1" dirty="0">
                <a:solidFill>
                  <a:srgbClr val="0070C0"/>
                </a:solidFill>
              </a:rPr>
              <a:t>συμπεριφορά όπως </a:t>
            </a:r>
            <a:r>
              <a:rPr lang="el-GR" sz="2400" b="1" dirty="0" err="1">
                <a:solidFill>
                  <a:srgbClr val="0070C0"/>
                </a:solidFill>
              </a:rPr>
              <a:t>κόλον</a:t>
            </a:r>
            <a:r>
              <a:rPr lang="el-GR" sz="2400" dirty="0">
                <a:solidFill>
                  <a:srgbClr val="0070C0"/>
                </a:solidFill>
              </a:rPr>
              <a:t>;</a:t>
            </a:r>
          </a:p>
        </p:txBody>
      </p:sp>
      <p:sp>
        <p:nvSpPr>
          <p:cNvPr id="2" name="Rectangle 1"/>
          <p:cNvSpPr/>
          <p:nvPr/>
        </p:nvSpPr>
        <p:spPr>
          <a:xfrm>
            <a:off x="195961" y="35721"/>
            <a:ext cx="11479985" cy="7499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Διαχωρισμός  με μαγνητική τομογραφία</a:t>
            </a:r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μόνο ανατομικά σημεία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B0C285F-FC01-4553-9894-7822BBA4FC64}"/>
              </a:ext>
            </a:extLst>
          </p:cNvPr>
          <p:cNvSpPr/>
          <p:nvPr/>
        </p:nvSpPr>
        <p:spPr>
          <a:xfrm>
            <a:off x="4416552" y="6190488"/>
            <a:ext cx="7406640" cy="456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Που σταματά το ορθό και ξεκινά ο πρωκτός;</a:t>
            </a:r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6E32B7E-022D-40B1-8D85-110743345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35572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4230"/>
    </mc:Choice>
    <mc:Fallback>
      <p:transition spd="slow" advTm="9423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87335A-AA14-4FA5-99BE-64A9D50AA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6902CA-F8E6-41B5-A9A7-5FC74920F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F65B13-5539-41F6-B9B4-ECDF2AF8234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690688"/>
            <a:ext cx="10283554" cy="32813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517EC4-CCB7-440A-8920-B7BABF2B71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2960" y="5414442"/>
            <a:ext cx="3901440" cy="42656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5B5FFB-1BA7-46B8-8C77-DFA166F40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11877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130"/>
    </mc:Choice>
    <mc:Fallback>
      <p:transition spd="slow" advTm="4613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A24F2E5-9F29-4826-9C93-A5488BC22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6014" y="126006"/>
            <a:ext cx="6803183" cy="6373775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520ACAC-F6F2-41F6-9C40-E79D9FFAA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42445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9765"/>
    </mc:Choice>
    <mc:Fallback>
      <p:transition spd="slow" advTm="3976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1088FF-857A-4779-85E5-5CF36BFCFE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1873" y="344632"/>
            <a:ext cx="5600563" cy="6168736"/>
          </a:xfrm>
          <a:prstGeom prst="rect">
            <a:avLst/>
          </a:prstGeom>
          <a:ln>
            <a:noFill/>
          </a:ln>
        </p:spPr>
      </p:pic>
      <p:sp>
        <p:nvSpPr>
          <p:cNvPr id="19" name="Isosceles Triangle 18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96CE44-646E-418A-98E7-04544EE9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l-GR"/>
              <a:t>Γεώργιος Πεχλιβανίδης, Χειρουργός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8522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033"/>
    </mc:Choice>
    <mc:Fallback>
      <p:transition spd="slow" advTm="7033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2188</Words>
  <Application>Microsoft Office PowerPoint</Application>
  <PresentationFormat>Προσαρμογή</PresentationFormat>
  <Paragraphs>327</Paragraphs>
  <Slides>63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63</vt:i4>
      </vt:variant>
    </vt:vector>
  </HeadingPairs>
  <TitlesOfParts>
    <vt:vector size="64" baseType="lpstr">
      <vt:lpstr>Office Theme</vt:lpstr>
      <vt:lpstr>Reconsidering Rectal  Cancer Treatment   </vt:lpstr>
      <vt:lpstr>Καρκίνος ορθού  Δεδομένα που  επαναπροσδιορίζονται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Phase 2 Nonrandomized  QuickSilver Clinical Trial</vt:lpstr>
      <vt:lpstr>Phase 2 Nonrandomized  QuickSilver Clinical Trial</vt:lpstr>
      <vt:lpstr>Phase 2 Nonrandomized  QuickSilver Clinical Trial</vt:lpstr>
      <vt:lpstr>Phase 2 Nonrandomized  QuickSilver Clinical Trial</vt:lpstr>
      <vt:lpstr>Phase 2 Nonrandomized  QuickSilver Clinical Trial</vt:lpstr>
      <vt:lpstr>Διαφάνεια 28</vt:lpstr>
      <vt:lpstr>Διαφάνεια 29</vt:lpstr>
      <vt:lpstr>Slide 3</vt:lpstr>
      <vt:lpstr>Διαφάνεια 31</vt:lpstr>
      <vt:lpstr>Διαφάνεια 32</vt:lpstr>
      <vt:lpstr>Διαφάνεια 33</vt:lpstr>
      <vt:lpstr> TOTAL NEOADJUVANT CHEMOTHERAPY </vt:lpstr>
      <vt:lpstr>Διαφάνεια 35</vt:lpstr>
      <vt:lpstr>Διαφάνεια 36</vt:lpstr>
      <vt:lpstr>Stay at home messages          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  <vt:lpstr>Διαφάνεια 44</vt:lpstr>
      <vt:lpstr>PROSPECT trial (N1048)</vt:lpstr>
      <vt:lpstr>Διαφάνεια 46</vt:lpstr>
      <vt:lpstr>Διαφάνεια 47</vt:lpstr>
      <vt:lpstr>Διαφάνεια 48</vt:lpstr>
      <vt:lpstr>Διαφάνεια 49</vt:lpstr>
      <vt:lpstr>Διαφάνεια 50</vt:lpstr>
      <vt:lpstr>Διαφάνεια 51</vt:lpstr>
      <vt:lpstr>Διαφάνεια 52</vt:lpstr>
      <vt:lpstr>Διαφάνεια 53</vt:lpstr>
      <vt:lpstr>Διαφάνεια 54</vt:lpstr>
      <vt:lpstr>SCRT – delayed surgery vs LCRT                                                     Wang Quoli et al, metanalysis 2019 </vt:lpstr>
      <vt:lpstr>Διαφάνεια 56</vt:lpstr>
      <vt:lpstr>Διαφάνεια 57</vt:lpstr>
      <vt:lpstr> Προβληματισμοί σε βασικά θέματα χειρουργικής ανατομίας </vt:lpstr>
      <vt:lpstr>P156 Nice 2018  Variation in landmarks for the rectum: an MRI study  D'Souza N, Balyasnikova S, Tudyka V, Lord A, Shaw A, Abulafi M, Tekkis P, Brown G.  Colorectal Dis. 2018 Oct;20(10):O304-O309</vt:lpstr>
      <vt:lpstr>Διαφάνεια 60</vt:lpstr>
      <vt:lpstr>Sigmoid take-off  </vt:lpstr>
      <vt:lpstr>Διαχωρισμό του ορθού σε τμήματα  </vt:lpstr>
      <vt:lpstr>Διαφάνεια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Reconsidering Rectal  Cancer Treatment </dc:title>
  <dc:creator>Georgios Pechlivanidis</dc:creator>
  <cp:lastModifiedBy>*</cp:lastModifiedBy>
  <cp:revision>1</cp:revision>
  <dcterms:created xsi:type="dcterms:W3CDTF">2021-01-14T18:37:04Z</dcterms:created>
  <dcterms:modified xsi:type="dcterms:W3CDTF">2021-03-04T08:03:40Z</dcterms:modified>
</cp:coreProperties>
</file>